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81" r:id="rId3"/>
    <p:sldId id="271" r:id="rId4"/>
    <p:sldId id="282" r:id="rId5"/>
    <p:sldId id="283" r:id="rId6"/>
    <p:sldId id="279" r:id="rId7"/>
    <p:sldId id="280" r:id="rId8"/>
    <p:sldId id="284" r:id="rId9"/>
    <p:sldId id="285" r:id="rId1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407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pos="7514" userDrawn="1">
          <p15:clr>
            <a:srgbClr val="A4A3A4"/>
          </p15:clr>
        </p15:guide>
        <p15:guide id="6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425"/>
    <a:srgbClr val="7413DC"/>
    <a:srgbClr val="7030A0"/>
    <a:srgbClr val="08B7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96D0B-6CFD-4B1D-A722-B97E7E414C4C}" v="21" dt="2021-05-17T10:34:34.155"/>
    <p1510:client id="{DD389361-722F-4247-A0CC-2E69A9AF3EAE}" v="32" dt="2021-05-17T18:38:09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4842" autoAdjust="0"/>
  </p:normalViewPr>
  <p:slideViewPr>
    <p:cSldViewPr snapToGrid="0" showGuides="1">
      <p:cViewPr>
        <p:scale>
          <a:sx n="75" d="100"/>
          <a:sy n="75" d="100"/>
        </p:scale>
        <p:origin x="1152" y="720"/>
      </p:cViewPr>
      <p:guideLst>
        <p:guide orient="horz" pos="572"/>
        <p:guide pos="4407"/>
        <p:guide orient="horz" pos="4224"/>
        <p:guide pos="166"/>
        <p:guide pos="7514"/>
        <p:guide orient="horz" pos="25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Robertson" userId="99a4d1646bc7af5d" providerId="LiveId" clId="{DD389361-722F-4247-A0CC-2E69A9AF3EAE}"/>
    <pc:docChg chg="custSel addSld delSld modSld">
      <pc:chgData name="Peter Robertson" userId="99a4d1646bc7af5d" providerId="LiveId" clId="{DD389361-722F-4247-A0CC-2E69A9AF3EAE}" dt="2021-05-17T18:39:08.314" v="74" actId="404"/>
      <pc:docMkLst>
        <pc:docMk/>
      </pc:docMkLst>
      <pc:sldChg chg="delSp new mod setBg">
        <pc:chgData name="Peter Robertson" userId="99a4d1646bc7af5d" providerId="LiveId" clId="{DD389361-722F-4247-A0CC-2E69A9AF3EAE}" dt="2021-05-17T18:36:37.554" v="26"/>
        <pc:sldMkLst>
          <pc:docMk/>
          <pc:sldMk cId="3905679519" sldId="284"/>
        </pc:sldMkLst>
        <pc:spChg chg="del">
          <ac:chgData name="Peter Robertson" userId="99a4d1646bc7af5d" providerId="LiveId" clId="{DD389361-722F-4247-A0CC-2E69A9AF3EAE}" dt="2021-05-17T18:35:46.445" v="1" actId="478"/>
          <ac:spMkLst>
            <pc:docMk/>
            <pc:sldMk cId="3905679519" sldId="284"/>
            <ac:spMk id="2" creationId="{A7CD03C5-7FC6-4CB0-A166-4AAA0879D28B}"/>
          </ac:spMkLst>
        </pc:spChg>
        <pc:spChg chg="del">
          <ac:chgData name="Peter Robertson" userId="99a4d1646bc7af5d" providerId="LiveId" clId="{DD389361-722F-4247-A0CC-2E69A9AF3EAE}" dt="2021-05-17T18:35:46.445" v="1" actId="478"/>
          <ac:spMkLst>
            <pc:docMk/>
            <pc:sldMk cId="3905679519" sldId="284"/>
            <ac:spMk id="3" creationId="{55BFEA66-6074-4251-BBB6-5F26D6DED669}"/>
          </ac:spMkLst>
        </pc:spChg>
      </pc:sldChg>
      <pc:sldChg chg="addSp delSp modSp new add del mod">
        <pc:chgData name="Peter Robertson" userId="99a4d1646bc7af5d" providerId="LiveId" clId="{DD389361-722F-4247-A0CC-2E69A9AF3EAE}" dt="2021-05-17T18:39:08.314" v="74" actId="404"/>
        <pc:sldMkLst>
          <pc:docMk/>
          <pc:sldMk cId="3433520713" sldId="285"/>
        </pc:sldMkLst>
        <pc:spChg chg="mod">
          <ac:chgData name="Peter Robertson" userId="99a4d1646bc7af5d" providerId="LiveId" clId="{DD389361-722F-4247-A0CC-2E69A9AF3EAE}" dt="2021-05-17T18:39:08.314" v="74" actId="404"/>
          <ac:spMkLst>
            <pc:docMk/>
            <pc:sldMk cId="3433520713" sldId="285"/>
            <ac:spMk id="2" creationId="{F1013575-373D-430D-AB85-B82A4F1BAFF4}"/>
          </ac:spMkLst>
        </pc:spChg>
        <pc:spChg chg="del">
          <ac:chgData name="Peter Robertson" userId="99a4d1646bc7af5d" providerId="LiveId" clId="{DD389361-722F-4247-A0CC-2E69A9AF3EAE}" dt="2021-05-17T18:38:11.783" v="43" actId="478"/>
          <ac:spMkLst>
            <pc:docMk/>
            <pc:sldMk cId="3433520713" sldId="285"/>
            <ac:spMk id="3" creationId="{48FB5EDE-5192-40D5-9ECC-E0668BD210DF}"/>
          </ac:spMkLst>
        </pc:spChg>
        <pc:picChg chg="add del mod">
          <ac:chgData name="Peter Robertson" userId="99a4d1646bc7af5d" providerId="LiveId" clId="{DD389361-722F-4247-A0CC-2E69A9AF3EAE}" dt="2021-05-17T18:38:09.784" v="42" actId="478"/>
          <ac:picMkLst>
            <pc:docMk/>
            <pc:sldMk cId="3433520713" sldId="285"/>
            <ac:picMk id="1026" creationId="{B8C293D4-F510-48E5-BFFB-055510CDFE05}"/>
          </ac:picMkLst>
        </pc:picChg>
      </pc:sldChg>
      <pc:sldChg chg="addSp">
        <pc:chgData name="Peter Robertson" userId="99a4d1646bc7af5d" providerId="LiveId" clId="{DD389361-722F-4247-A0CC-2E69A9AF3EAE}" dt="2021-05-17T18:37:45.444" v="28"/>
        <pc:sldMkLst>
          <pc:docMk/>
          <pc:sldMk cId="3475302350" sldId="285"/>
        </pc:sldMkLst>
        <pc:picChg chg="add">
          <ac:chgData name="Peter Robertson" userId="99a4d1646bc7af5d" providerId="LiveId" clId="{DD389361-722F-4247-A0CC-2E69A9AF3EAE}" dt="2021-05-17T18:37:45.444" v="28"/>
          <ac:picMkLst>
            <pc:docMk/>
            <pc:sldMk cId="3475302350" sldId="285"/>
            <ac:picMk id="1026" creationId="{B8C293D4-F510-48E5-BFFB-055510CDFE05}"/>
          </ac:picMkLst>
        </pc:picChg>
      </pc:sldChg>
    </pc:docChg>
  </pc:docChgLst>
  <pc:docChgLst>
    <pc:chgData name="Peter Robertson" userId="99a4d1646bc7af5d" providerId="LiveId" clId="{17996D0B-6CFD-4B1D-A722-B97E7E414C4C}"/>
    <pc:docChg chg="undo custSel modSld sldOrd">
      <pc:chgData name="Peter Robertson" userId="99a4d1646bc7af5d" providerId="LiveId" clId="{17996D0B-6CFD-4B1D-A722-B97E7E414C4C}" dt="2021-05-17T10:35:36.531" v="86" actId="14100"/>
      <pc:docMkLst>
        <pc:docMk/>
      </pc:docMkLst>
      <pc:sldChg chg="modSp mod">
        <pc:chgData name="Peter Robertson" userId="99a4d1646bc7af5d" providerId="LiveId" clId="{17996D0B-6CFD-4B1D-A722-B97E7E414C4C}" dt="2021-05-17T10:31:59.702" v="29" actId="20577"/>
        <pc:sldMkLst>
          <pc:docMk/>
          <pc:sldMk cId="1689807289" sldId="271"/>
        </pc:sldMkLst>
        <pc:spChg chg="mod">
          <ac:chgData name="Peter Robertson" userId="99a4d1646bc7af5d" providerId="LiveId" clId="{17996D0B-6CFD-4B1D-A722-B97E7E414C4C}" dt="2021-05-17T10:31:59.702" v="29" actId="20577"/>
          <ac:spMkLst>
            <pc:docMk/>
            <pc:sldMk cId="1689807289" sldId="271"/>
            <ac:spMk id="3" creationId="{19EDCF8F-9122-4DFD-B277-EC13760281D3}"/>
          </ac:spMkLst>
        </pc:spChg>
      </pc:sldChg>
      <pc:sldChg chg="modSp mod ord">
        <pc:chgData name="Peter Robertson" userId="99a4d1646bc7af5d" providerId="LiveId" clId="{17996D0B-6CFD-4B1D-A722-B97E7E414C4C}" dt="2021-05-17T10:33:40.080" v="49" actId="6549"/>
        <pc:sldMkLst>
          <pc:docMk/>
          <pc:sldMk cId="2015903161" sldId="279"/>
        </pc:sldMkLst>
        <pc:spChg chg="mod">
          <ac:chgData name="Peter Robertson" userId="99a4d1646bc7af5d" providerId="LiveId" clId="{17996D0B-6CFD-4B1D-A722-B97E7E414C4C}" dt="2021-05-17T10:33:40.080" v="49" actId="6549"/>
          <ac:spMkLst>
            <pc:docMk/>
            <pc:sldMk cId="2015903161" sldId="279"/>
            <ac:spMk id="3" creationId="{19EDCF8F-9122-4DFD-B277-EC13760281D3}"/>
          </ac:spMkLst>
        </pc:spChg>
      </pc:sldChg>
      <pc:sldChg chg="modSp mod">
        <pc:chgData name="Peter Robertson" userId="99a4d1646bc7af5d" providerId="LiveId" clId="{17996D0B-6CFD-4B1D-A722-B97E7E414C4C}" dt="2021-05-17T10:35:36.531" v="86" actId="14100"/>
        <pc:sldMkLst>
          <pc:docMk/>
          <pc:sldMk cId="1860454093" sldId="280"/>
        </pc:sldMkLst>
        <pc:spChg chg="mod">
          <ac:chgData name="Peter Robertson" userId="99a4d1646bc7af5d" providerId="LiveId" clId="{17996D0B-6CFD-4B1D-A722-B97E7E414C4C}" dt="2021-05-17T10:35:36.531" v="86" actId="14100"/>
          <ac:spMkLst>
            <pc:docMk/>
            <pc:sldMk cId="1860454093" sldId="280"/>
            <ac:spMk id="3" creationId="{19EDCF8F-9122-4DFD-B277-EC13760281D3}"/>
          </ac:spMkLst>
        </pc:spChg>
      </pc:sldChg>
      <pc:sldChg chg="modSp mod">
        <pc:chgData name="Peter Robertson" userId="99a4d1646bc7af5d" providerId="LiveId" clId="{17996D0B-6CFD-4B1D-A722-B97E7E414C4C}" dt="2021-05-17T10:31:31.950" v="5" actId="20577"/>
        <pc:sldMkLst>
          <pc:docMk/>
          <pc:sldMk cId="1845556084" sldId="281"/>
        </pc:sldMkLst>
        <pc:spChg chg="mod">
          <ac:chgData name="Peter Robertson" userId="99a4d1646bc7af5d" providerId="LiveId" clId="{17996D0B-6CFD-4B1D-A722-B97E7E414C4C}" dt="2021-05-17T10:31:31.950" v="5" actId="20577"/>
          <ac:spMkLst>
            <pc:docMk/>
            <pc:sldMk cId="1845556084" sldId="281"/>
            <ac:spMk id="3" creationId="{19EDCF8F-9122-4DFD-B277-EC13760281D3}"/>
          </ac:spMkLst>
        </pc:spChg>
      </pc:sldChg>
      <pc:sldChg chg="delSp modSp mod">
        <pc:chgData name="Peter Robertson" userId="99a4d1646bc7af5d" providerId="LiveId" clId="{17996D0B-6CFD-4B1D-A722-B97E7E414C4C}" dt="2021-05-17T10:34:54.712" v="77" actId="20577"/>
        <pc:sldMkLst>
          <pc:docMk/>
          <pc:sldMk cId="3304303313" sldId="283"/>
        </pc:sldMkLst>
        <pc:spChg chg="mod">
          <ac:chgData name="Peter Robertson" userId="99a4d1646bc7af5d" providerId="LiveId" clId="{17996D0B-6CFD-4B1D-A722-B97E7E414C4C}" dt="2021-05-17T10:34:54.712" v="77" actId="20577"/>
          <ac:spMkLst>
            <pc:docMk/>
            <pc:sldMk cId="3304303313" sldId="283"/>
            <ac:spMk id="3" creationId="{19EDCF8F-9122-4DFD-B277-EC13760281D3}"/>
          </ac:spMkLst>
        </pc:spChg>
        <pc:picChg chg="del">
          <ac:chgData name="Peter Robertson" userId="99a4d1646bc7af5d" providerId="LiveId" clId="{17996D0B-6CFD-4B1D-A722-B97E7E414C4C}" dt="2021-05-17T10:33:53.583" v="51" actId="478"/>
          <ac:picMkLst>
            <pc:docMk/>
            <pc:sldMk cId="3304303313" sldId="283"/>
            <ac:picMk id="4" creationId="{F0BFA014-EFE0-4CEE-9622-CB703E99A5A3}"/>
          </ac:picMkLst>
        </pc:picChg>
        <pc:picChg chg="del">
          <ac:chgData name="Peter Robertson" userId="99a4d1646bc7af5d" providerId="LiveId" clId="{17996D0B-6CFD-4B1D-A722-B97E7E414C4C}" dt="2021-05-17T10:33:53.583" v="51" actId="478"/>
          <ac:picMkLst>
            <pc:docMk/>
            <pc:sldMk cId="3304303313" sldId="283"/>
            <ac:picMk id="6" creationId="{F3E600EB-584A-4775-A3BE-2AF2F48B0B17}"/>
          </ac:picMkLst>
        </pc:picChg>
        <pc:picChg chg="mod">
          <ac:chgData name="Peter Robertson" userId="99a4d1646bc7af5d" providerId="LiveId" clId="{17996D0B-6CFD-4B1D-A722-B97E7E414C4C}" dt="2021-05-17T10:34:31.691" v="67" actId="1035"/>
          <ac:picMkLst>
            <pc:docMk/>
            <pc:sldMk cId="3304303313" sldId="283"/>
            <ac:picMk id="13314" creationId="{E2AA8418-682E-4F4C-9439-0B20F4F9EA1F}"/>
          </ac:picMkLst>
        </pc:picChg>
        <pc:picChg chg="mod">
          <ac:chgData name="Peter Robertson" userId="99a4d1646bc7af5d" providerId="LiveId" clId="{17996D0B-6CFD-4B1D-A722-B97E7E414C4C}" dt="2021-05-17T10:34:34.155" v="71" actId="1036"/>
          <ac:picMkLst>
            <pc:docMk/>
            <pc:sldMk cId="3304303313" sldId="283"/>
            <ac:picMk id="14338" creationId="{A2975B9A-59F5-46E0-AFF8-6F2BD6490327}"/>
          </ac:picMkLst>
        </pc:picChg>
      </pc:sldChg>
    </pc:docChg>
  </pc:docChgLst>
  <pc:docChgLst>
    <pc:chgData name="Peter Robertson" userId="99a4d1646bc7af5d" providerId="LiveId" clId="{3A546462-6D99-41B0-AB7D-6D001BA2DB99}"/>
    <pc:docChg chg="undo redo custSel addSld delSld modSld sldOrd">
      <pc:chgData name="Peter Robertson" userId="99a4d1646bc7af5d" providerId="LiveId" clId="{3A546462-6D99-41B0-AB7D-6D001BA2DB99}" dt="2021-05-14T16:48:50.846" v="1415" actId="18131"/>
      <pc:docMkLst>
        <pc:docMk/>
      </pc:docMkLst>
      <pc:sldChg chg="addSp delSp modSp mod">
        <pc:chgData name="Peter Robertson" userId="99a4d1646bc7af5d" providerId="LiveId" clId="{3A546462-6D99-41B0-AB7D-6D001BA2DB99}" dt="2021-05-14T16:48:50.846" v="1415" actId="18131"/>
        <pc:sldMkLst>
          <pc:docMk/>
          <pc:sldMk cId="3634627706" sldId="259"/>
        </pc:sldMkLst>
        <pc:spChg chg="del mod">
          <ac:chgData name="Peter Robertson" userId="99a4d1646bc7af5d" providerId="LiveId" clId="{3A546462-6D99-41B0-AB7D-6D001BA2DB99}" dt="2021-05-14T15:14:51.865" v="75" actId="478"/>
          <ac:spMkLst>
            <pc:docMk/>
            <pc:sldMk cId="3634627706" sldId="259"/>
            <ac:spMk id="2" creationId="{0728E5E3-5191-4F7C-889B-407C03C12C02}"/>
          </ac:spMkLst>
        </pc:spChg>
        <pc:spChg chg="del mod">
          <ac:chgData name="Peter Robertson" userId="99a4d1646bc7af5d" providerId="LiveId" clId="{3A546462-6D99-41B0-AB7D-6D001BA2DB99}" dt="2021-05-14T15:10:45.521" v="3" actId="478"/>
          <ac:spMkLst>
            <pc:docMk/>
            <pc:sldMk cId="3634627706" sldId="259"/>
            <ac:spMk id="5" creationId="{F381D036-DDE0-4068-83EB-D02E6631C51E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7" creationId="{30D979B5-7FF3-44D7-A4DD-97C411E0A5E5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8" creationId="{60BBEEAD-ED34-4058-801E-F9F1996B1276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9" creationId="{D73CD7C3-4142-4216-96CF-855C9503FE8C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0" creationId="{90466B61-0B2E-49E3-8CE6-A78DB7B2D09F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1" creationId="{1013A4A4-8320-4414-8B93-B90F92D38464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2" creationId="{38A97B8C-EF36-461E-A7A6-7AF193405EE0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3" creationId="{5B4595D6-7CA1-48C5-8309-D8D9D7E2E454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4" creationId="{A4642B2C-666B-4E06-9635-806BB537B681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5" creationId="{67610CD0-ADF4-49AD-8291-9BD30A1DFDCA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6" creationId="{41CCE9A0-F17F-463F-95D6-EE67635CCB36}"/>
          </ac:spMkLst>
        </pc:spChg>
        <pc:spChg chg="mod">
          <ac:chgData name="Peter Robertson" userId="99a4d1646bc7af5d" providerId="LiveId" clId="{3A546462-6D99-41B0-AB7D-6D001BA2DB99}" dt="2021-05-14T15:11:27.089" v="8"/>
          <ac:spMkLst>
            <pc:docMk/>
            <pc:sldMk cId="3634627706" sldId="259"/>
            <ac:spMk id="17" creationId="{4CC17C3B-019A-4A9B-9F0A-A51A55A9335B}"/>
          </ac:spMkLst>
        </pc:spChg>
        <pc:spChg chg="add del mod">
          <ac:chgData name="Peter Robertson" userId="99a4d1646bc7af5d" providerId="LiveId" clId="{3A546462-6D99-41B0-AB7D-6D001BA2DB99}" dt="2021-05-14T15:12:33.502" v="21" actId="478"/>
          <ac:spMkLst>
            <pc:docMk/>
            <pc:sldMk cId="3634627706" sldId="259"/>
            <ac:spMk id="18" creationId="{3DC345CB-2DE5-44C0-8CB1-FE1F76C43CFC}"/>
          </ac:spMkLst>
        </pc:spChg>
        <pc:spChg chg="add mod ord">
          <ac:chgData name="Peter Robertson" userId="99a4d1646bc7af5d" providerId="LiveId" clId="{3A546462-6D99-41B0-AB7D-6D001BA2DB99}" dt="2021-05-14T16:47:56.815" v="1409" actId="166"/>
          <ac:spMkLst>
            <pc:docMk/>
            <pc:sldMk cId="3634627706" sldId="259"/>
            <ac:spMk id="19" creationId="{A8A61E4D-C697-4A14-B629-94CD20BF1D57}"/>
          </ac:spMkLst>
        </pc:spChg>
        <pc:grpChg chg="add mod ord">
          <ac:chgData name="Peter Robertson" userId="99a4d1646bc7af5d" providerId="LiveId" clId="{3A546462-6D99-41B0-AB7D-6D001BA2DB99}" dt="2021-05-14T16:47:56.815" v="1409" actId="166"/>
          <ac:grpSpMkLst>
            <pc:docMk/>
            <pc:sldMk cId="3634627706" sldId="259"/>
            <ac:grpSpMk id="6" creationId="{8C41AEE4-218C-4470-9B4D-D7B06AC335D9}"/>
          </ac:grpSpMkLst>
        </pc:grpChg>
        <pc:picChg chg="add del mod modCrop">
          <ac:chgData name="Peter Robertson" userId="99a4d1646bc7af5d" providerId="LiveId" clId="{3A546462-6D99-41B0-AB7D-6D001BA2DB99}" dt="2021-05-14T15:14:15.257" v="63" actId="478"/>
          <ac:picMkLst>
            <pc:docMk/>
            <pc:sldMk cId="3634627706" sldId="259"/>
            <ac:picMk id="4" creationId="{EB9162AE-0A44-498A-93FD-5A962317DD6A}"/>
          </ac:picMkLst>
        </pc:picChg>
        <pc:picChg chg="add del mod ord modCrop">
          <ac:chgData name="Peter Robertson" userId="99a4d1646bc7af5d" providerId="LiveId" clId="{3A546462-6D99-41B0-AB7D-6D001BA2DB99}" dt="2021-05-14T16:47:51.629" v="1408" actId="478"/>
          <ac:picMkLst>
            <pc:docMk/>
            <pc:sldMk cId="3634627706" sldId="259"/>
            <ac:picMk id="21" creationId="{CA6F518A-B3F6-489F-90B0-FBADE0DE159D}"/>
          </ac:picMkLst>
        </pc:picChg>
        <pc:picChg chg="add mod modCrop">
          <ac:chgData name="Peter Robertson" userId="99a4d1646bc7af5d" providerId="LiveId" clId="{3A546462-6D99-41B0-AB7D-6D001BA2DB99}" dt="2021-05-14T16:48:50.846" v="1415" actId="18131"/>
          <ac:picMkLst>
            <pc:docMk/>
            <pc:sldMk cId="3634627706" sldId="259"/>
            <ac:picMk id="23" creationId="{0B1D4AE5-548D-4E5D-AF2F-9E3055EB3FCB}"/>
          </ac:picMkLst>
        </pc:picChg>
      </pc:sldChg>
      <pc:sldChg chg="addSp">
        <pc:chgData name="Peter Robertson" userId="99a4d1646bc7af5d" providerId="LiveId" clId="{3A546462-6D99-41B0-AB7D-6D001BA2DB99}" dt="2021-05-14T15:40:48.450" v="869"/>
        <pc:sldMkLst>
          <pc:docMk/>
          <pc:sldMk cId="454680912" sldId="271"/>
        </pc:sldMkLst>
        <pc:picChg chg="add">
          <ac:chgData name="Peter Robertson" userId="99a4d1646bc7af5d" providerId="LiveId" clId="{3A546462-6D99-41B0-AB7D-6D001BA2DB99}" dt="2021-05-14T15:40:48.450" v="869"/>
          <ac:picMkLst>
            <pc:docMk/>
            <pc:sldMk cId="454680912" sldId="271"/>
            <ac:picMk id="2050" creationId="{BC38B56D-D308-483D-9598-E69B49B80263}"/>
          </ac:picMkLst>
        </pc:picChg>
      </pc:sldChg>
      <pc:sldChg chg="addSp">
        <pc:chgData name="Peter Robertson" userId="99a4d1646bc7af5d" providerId="LiveId" clId="{3A546462-6D99-41B0-AB7D-6D001BA2DB99}" dt="2021-05-14T15:44:06.098" v="942"/>
        <pc:sldMkLst>
          <pc:docMk/>
          <pc:sldMk cId="547400057" sldId="271"/>
        </pc:sldMkLst>
        <pc:picChg chg="add">
          <ac:chgData name="Peter Robertson" userId="99a4d1646bc7af5d" providerId="LiveId" clId="{3A546462-6D99-41B0-AB7D-6D001BA2DB99}" dt="2021-05-14T15:44:06.098" v="942"/>
          <ac:picMkLst>
            <pc:docMk/>
            <pc:sldMk cId="547400057" sldId="271"/>
            <ac:picMk id="7170" creationId="{53B315F7-B2F9-471F-94E2-7AB2CF5D13F9}"/>
          </ac:picMkLst>
        </pc:picChg>
      </pc:sldChg>
      <pc:sldChg chg="addSp">
        <pc:chgData name="Peter Robertson" userId="99a4d1646bc7af5d" providerId="LiveId" clId="{3A546462-6D99-41B0-AB7D-6D001BA2DB99}" dt="2021-05-14T15:44:56.079" v="950"/>
        <pc:sldMkLst>
          <pc:docMk/>
          <pc:sldMk cId="835942857" sldId="271"/>
        </pc:sldMkLst>
        <pc:picChg chg="add">
          <ac:chgData name="Peter Robertson" userId="99a4d1646bc7af5d" providerId="LiveId" clId="{3A546462-6D99-41B0-AB7D-6D001BA2DB99}" dt="2021-05-14T15:44:56.079" v="950"/>
          <ac:picMkLst>
            <pc:docMk/>
            <pc:sldMk cId="835942857" sldId="271"/>
            <ac:picMk id="10242" creationId="{F684C072-607A-4C9F-A97D-C19909602CFB}"/>
          </ac:picMkLst>
        </pc:picChg>
      </pc:sldChg>
      <pc:sldChg chg="addSp delSp modSp add del mod modNotesTx">
        <pc:chgData name="Peter Robertson" userId="99a4d1646bc7af5d" providerId="LiveId" clId="{3A546462-6D99-41B0-AB7D-6D001BA2DB99}" dt="2021-05-14T16:39:13.990" v="1324" actId="20577"/>
        <pc:sldMkLst>
          <pc:docMk/>
          <pc:sldMk cId="1689807289" sldId="271"/>
        </pc:sldMkLst>
        <pc:spChg chg="mod">
          <ac:chgData name="Peter Robertson" userId="99a4d1646bc7af5d" providerId="LiveId" clId="{3A546462-6D99-41B0-AB7D-6D001BA2DB99}" dt="2021-05-14T16:39:13.990" v="1324" actId="20577"/>
          <ac:spMkLst>
            <pc:docMk/>
            <pc:sldMk cId="1689807289" sldId="271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6:38:35.035" v="1312"/>
          <ac:spMkLst>
            <pc:docMk/>
            <pc:sldMk cId="1689807289" sldId="271"/>
            <ac:spMk id="5" creationId="{F381D036-DDE0-4068-83EB-D02E6631C51E}"/>
          </ac:spMkLst>
        </pc:spChg>
        <pc:spChg chg="add del">
          <ac:chgData name="Peter Robertson" userId="99a4d1646bc7af5d" providerId="LiveId" clId="{3A546462-6D99-41B0-AB7D-6D001BA2DB99}" dt="2021-05-14T15:44:54.858" v="949" actId="22"/>
          <ac:spMkLst>
            <pc:docMk/>
            <pc:sldMk cId="1689807289" sldId="271"/>
            <ac:spMk id="11" creationId="{DF140D02-6465-410B-997D-39ED89D4AA39}"/>
          </ac:spMkLst>
        </pc:spChg>
        <pc:picChg chg="del mod">
          <ac:chgData name="Peter Robertson" userId="99a4d1646bc7af5d" providerId="LiveId" clId="{3A546462-6D99-41B0-AB7D-6D001BA2DB99}" dt="2021-05-14T15:42:42.438" v="903" actId="478"/>
          <ac:picMkLst>
            <pc:docMk/>
            <pc:sldMk cId="1689807289" sldId="271"/>
            <ac:picMk id="1026" creationId="{6CAE4E1B-8567-4B9D-906D-F7712C414744}"/>
          </ac:picMkLst>
        </pc:picChg>
        <pc:picChg chg="del mod">
          <ac:chgData name="Peter Robertson" userId="99a4d1646bc7af5d" providerId="LiveId" clId="{3A546462-6D99-41B0-AB7D-6D001BA2DB99}" dt="2021-05-14T15:42:41.732" v="902" actId="478"/>
          <ac:picMkLst>
            <pc:docMk/>
            <pc:sldMk cId="1689807289" sldId="271"/>
            <ac:picMk id="2050" creationId="{BC38B56D-D308-483D-9598-E69B49B80263}"/>
          </ac:picMkLst>
        </pc:picChg>
        <pc:picChg chg="del mod">
          <ac:chgData name="Peter Robertson" userId="99a4d1646bc7af5d" providerId="LiveId" clId="{3A546462-6D99-41B0-AB7D-6D001BA2DB99}" dt="2021-05-14T15:54:47.172" v="1117" actId="478"/>
          <ac:picMkLst>
            <pc:docMk/>
            <pc:sldMk cId="1689807289" sldId="271"/>
            <ac:picMk id="3074" creationId="{70267F4C-AAD9-4517-BF89-B36CAD4251C9}"/>
          </ac:picMkLst>
        </pc:picChg>
        <pc:picChg chg="add del mod">
          <ac:chgData name="Peter Robertson" userId="99a4d1646bc7af5d" providerId="LiveId" clId="{3A546462-6D99-41B0-AB7D-6D001BA2DB99}" dt="2021-05-14T15:54:46.560" v="1116" actId="478"/>
          <ac:picMkLst>
            <pc:docMk/>
            <pc:sldMk cId="1689807289" sldId="271"/>
            <ac:picMk id="4098" creationId="{7EC374AD-ED75-451C-975A-0ABB5A65C1EA}"/>
          </ac:picMkLst>
        </pc:picChg>
        <pc:picChg chg="add del mod">
          <ac:chgData name="Peter Robertson" userId="99a4d1646bc7af5d" providerId="LiveId" clId="{3A546462-6D99-41B0-AB7D-6D001BA2DB99}" dt="2021-05-14T15:54:45.626" v="1115" actId="478"/>
          <ac:picMkLst>
            <pc:docMk/>
            <pc:sldMk cId="1689807289" sldId="271"/>
            <ac:picMk id="5122" creationId="{2BF19B95-A9E5-4699-874D-473A72B843AC}"/>
          </ac:picMkLst>
        </pc:picChg>
        <pc:picChg chg="mod">
          <ac:chgData name="Peter Robertson" userId="99a4d1646bc7af5d" providerId="LiveId" clId="{3A546462-6D99-41B0-AB7D-6D001BA2DB99}" dt="2021-05-14T16:33:26.990" v="1198" actId="1076"/>
          <ac:picMkLst>
            <pc:docMk/>
            <pc:sldMk cId="1689807289" sldId="271"/>
            <ac:picMk id="6146" creationId="{9F2F17B0-4407-47E2-850E-DB99148E1171}"/>
          </ac:picMkLst>
        </pc:picChg>
        <pc:picChg chg="mod">
          <ac:chgData name="Peter Robertson" userId="99a4d1646bc7af5d" providerId="LiveId" clId="{3A546462-6D99-41B0-AB7D-6D001BA2DB99}" dt="2021-05-14T15:53:04.691" v="1064" actId="1076"/>
          <ac:picMkLst>
            <pc:docMk/>
            <pc:sldMk cId="1689807289" sldId="271"/>
            <ac:picMk id="7170" creationId="{53B315F7-B2F9-471F-94E2-7AB2CF5D13F9}"/>
          </ac:picMkLst>
        </pc:picChg>
        <pc:picChg chg="mod">
          <ac:chgData name="Peter Robertson" userId="99a4d1646bc7af5d" providerId="LiveId" clId="{3A546462-6D99-41B0-AB7D-6D001BA2DB99}" dt="2021-05-14T15:53:16.730" v="1066" actId="465"/>
          <ac:picMkLst>
            <pc:docMk/>
            <pc:sldMk cId="1689807289" sldId="271"/>
            <ac:picMk id="8194" creationId="{E3D97955-4444-48E2-8935-5B42FD6E01B1}"/>
          </ac:picMkLst>
        </pc:picChg>
        <pc:picChg chg="mod">
          <ac:chgData name="Peter Robertson" userId="99a4d1646bc7af5d" providerId="LiveId" clId="{3A546462-6D99-41B0-AB7D-6D001BA2DB99}" dt="2021-05-14T16:33:30.735" v="1199" actId="1076"/>
          <ac:picMkLst>
            <pc:docMk/>
            <pc:sldMk cId="1689807289" sldId="271"/>
            <ac:picMk id="10242" creationId="{F684C072-607A-4C9F-A97D-C19909602CFB}"/>
          </ac:picMkLst>
        </pc:picChg>
      </pc:sldChg>
      <pc:sldChg chg="addSp">
        <pc:chgData name="Peter Robertson" userId="99a4d1646bc7af5d" providerId="LiveId" clId="{3A546462-6D99-41B0-AB7D-6D001BA2DB99}" dt="2021-05-14T15:44:15.422" v="944"/>
        <pc:sldMkLst>
          <pc:docMk/>
          <pc:sldMk cId="1905907910" sldId="271"/>
        </pc:sldMkLst>
        <pc:picChg chg="add">
          <ac:chgData name="Peter Robertson" userId="99a4d1646bc7af5d" providerId="LiveId" clId="{3A546462-6D99-41B0-AB7D-6D001BA2DB99}" dt="2021-05-14T15:44:15.422" v="944"/>
          <ac:picMkLst>
            <pc:docMk/>
            <pc:sldMk cId="1905907910" sldId="271"/>
            <ac:picMk id="8194" creationId="{E3D97955-4444-48E2-8935-5B42FD6E01B1}"/>
          </ac:picMkLst>
        </pc:picChg>
      </pc:sldChg>
      <pc:sldChg chg="addSp">
        <pc:chgData name="Peter Robertson" userId="99a4d1646bc7af5d" providerId="LiveId" clId="{3A546462-6D99-41B0-AB7D-6D001BA2DB99}" dt="2021-05-14T15:43:36.051" v="940"/>
        <pc:sldMkLst>
          <pc:docMk/>
          <pc:sldMk cId="2189526017" sldId="271"/>
        </pc:sldMkLst>
        <pc:picChg chg="add">
          <ac:chgData name="Peter Robertson" userId="99a4d1646bc7af5d" providerId="LiveId" clId="{3A546462-6D99-41B0-AB7D-6D001BA2DB99}" dt="2021-05-14T15:43:36.051" v="940"/>
          <ac:picMkLst>
            <pc:docMk/>
            <pc:sldMk cId="2189526017" sldId="271"/>
            <ac:picMk id="6146" creationId="{9F2F17B0-4407-47E2-850E-DB99148E1171}"/>
          </ac:picMkLst>
        </pc:picChg>
      </pc:sldChg>
      <pc:sldChg chg="addSp">
        <pc:chgData name="Peter Robertson" userId="99a4d1646bc7af5d" providerId="LiveId" clId="{3A546462-6D99-41B0-AB7D-6D001BA2DB99}" dt="2021-05-14T15:41:46.753" v="877"/>
        <pc:sldMkLst>
          <pc:docMk/>
          <pc:sldMk cId="2201591235" sldId="271"/>
        </pc:sldMkLst>
        <pc:picChg chg="add">
          <ac:chgData name="Peter Robertson" userId="99a4d1646bc7af5d" providerId="LiveId" clId="{3A546462-6D99-41B0-AB7D-6D001BA2DB99}" dt="2021-05-14T15:41:46.753" v="877"/>
          <ac:picMkLst>
            <pc:docMk/>
            <pc:sldMk cId="2201591235" sldId="271"/>
            <ac:picMk id="3074" creationId="{70267F4C-AAD9-4517-BF89-B36CAD4251C9}"/>
          </ac:picMkLst>
        </pc:picChg>
      </pc:sldChg>
      <pc:sldChg chg="addSp">
        <pc:chgData name="Peter Robertson" userId="99a4d1646bc7af5d" providerId="LiveId" clId="{3A546462-6D99-41B0-AB7D-6D001BA2DB99}" dt="2021-05-14T15:40:03.126" v="863"/>
        <pc:sldMkLst>
          <pc:docMk/>
          <pc:sldMk cId="2695354946" sldId="271"/>
        </pc:sldMkLst>
        <pc:picChg chg="add">
          <ac:chgData name="Peter Robertson" userId="99a4d1646bc7af5d" providerId="LiveId" clId="{3A546462-6D99-41B0-AB7D-6D001BA2DB99}" dt="2021-05-14T15:40:03.126" v="863"/>
          <ac:picMkLst>
            <pc:docMk/>
            <pc:sldMk cId="2695354946" sldId="271"/>
            <ac:picMk id="1026" creationId="{6CAE4E1B-8567-4B9D-906D-F7712C414744}"/>
          </ac:picMkLst>
        </pc:picChg>
      </pc:sldChg>
      <pc:sldChg chg="addSp">
        <pc:chgData name="Peter Robertson" userId="99a4d1646bc7af5d" providerId="LiveId" clId="{3A546462-6D99-41B0-AB7D-6D001BA2DB99}" dt="2021-05-14T15:42:48.366" v="904"/>
        <pc:sldMkLst>
          <pc:docMk/>
          <pc:sldMk cId="4270713682" sldId="271"/>
        </pc:sldMkLst>
        <pc:picChg chg="add">
          <ac:chgData name="Peter Robertson" userId="99a4d1646bc7af5d" providerId="LiveId" clId="{3A546462-6D99-41B0-AB7D-6D001BA2DB99}" dt="2021-05-14T15:42:48.366" v="904"/>
          <ac:picMkLst>
            <pc:docMk/>
            <pc:sldMk cId="4270713682" sldId="271"/>
            <ac:picMk id="4098" creationId="{7EC374AD-ED75-451C-975A-0ABB5A65C1EA}"/>
          </ac:picMkLst>
        </pc:picChg>
      </pc:sldChg>
      <pc:sldChg chg="addSp">
        <pc:chgData name="Peter Robertson" userId="99a4d1646bc7af5d" providerId="LiveId" clId="{3A546462-6D99-41B0-AB7D-6D001BA2DB99}" dt="2021-05-14T15:43:05.593" v="908"/>
        <pc:sldMkLst>
          <pc:docMk/>
          <pc:sldMk cId="4274348306" sldId="271"/>
        </pc:sldMkLst>
        <pc:picChg chg="add">
          <ac:chgData name="Peter Robertson" userId="99a4d1646bc7af5d" providerId="LiveId" clId="{3A546462-6D99-41B0-AB7D-6D001BA2DB99}" dt="2021-05-14T15:43:05.593" v="908"/>
          <ac:picMkLst>
            <pc:docMk/>
            <pc:sldMk cId="4274348306" sldId="271"/>
            <ac:picMk id="5122" creationId="{2BF19B95-A9E5-4699-874D-473A72B843AC}"/>
          </ac:picMkLst>
        </pc:picChg>
      </pc:sldChg>
      <pc:sldChg chg="addSp">
        <pc:chgData name="Peter Robertson" userId="99a4d1646bc7af5d" providerId="LiveId" clId="{3A546462-6D99-41B0-AB7D-6D001BA2DB99}" dt="2021-05-14T15:46:22.083" v="956"/>
        <pc:sldMkLst>
          <pc:docMk/>
          <pc:sldMk cId="1901927454" sldId="279"/>
        </pc:sldMkLst>
        <pc:picChg chg="add">
          <ac:chgData name="Peter Robertson" userId="99a4d1646bc7af5d" providerId="LiveId" clId="{3A546462-6D99-41B0-AB7D-6D001BA2DB99}" dt="2021-05-14T15:46:22.083" v="956"/>
          <ac:picMkLst>
            <pc:docMk/>
            <pc:sldMk cId="1901927454" sldId="279"/>
            <ac:picMk id="13314" creationId="{E2AA8418-682E-4F4C-9439-0B20F4F9EA1F}"/>
          </ac:picMkLst>
        </pc:picChg>
      </pc:sldChg>
      <pc:sldChg chg="addSp delSp modSp add del mod ord">
        <pc:chgData name="Peter Robertson" userId="99a4d1646bc7af5d" providerId="LiveId" clId="{3A546462-6D99-41B0-AB7D-6D001BA2DB99}" dt="2021-05-14T16:44:59.305" v="1403" actId="1076"/>
        <pc:sldMkLst>
          <pc:docMk/>
          <pc:sldMk cId="2015903161" sldId="279"/>
        </pc:sldMkLst>
        <pc:spChg chg="mod">
          <ac:chgData name="Peter Robertson" userId="99a4d1646bc7af5d" providerId="LiveId" clId="{3A546462-6D99-41B0-AB7D-6D001BA2DB99}" dt="2021-05-14T15:55:30.408" v="1133" actId="14100"/>
          <ac:spMkLst>
            <pc:docMk/>
            <pc:sldMk cId="2015903161" sldId="279"/>
            <ac:spMk id="2" creationId="{465D6F74-6FE7-438B-BDD7-61D180E17919}"/>
          </ac:spMkLst>
        </pc:spChg>
        <pc:spChg chg="mod">
          <ac:chgData name="Peter Robertson" userId="99a4d1646bc7af5d" providerId="LiveId" clId="{3A546462-6D99-41B0-AB7D-6D001BA2DB99}" dt="2021-05-14T16:43:42.418" v="1375" actId="20577"/>
          <ac:spMkLst>
            <pc:docMk/>
            <pc:sldMk cId="2015903161" sldId="279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5:19:48.130" v="286" actId="20577"/>
          <ac:spMkLst>
            <pc:docMk/>
            <pc:sldMk cId="2015903161" sldId="279"/>
            <ac:spMk id="5" creationId="{F381D036-DDE0-4068-83EB-D02E6631C51E}"/>
          </ac:spMkLst>
        </pc:spChg>
        <pc:picChg chg="add mod">
          <ac:chgData name="Peter Robertson" userId="99a4d1646bc7af5d" providerId="LiveId" clId="{3A546462-6D99-41B0-AB7D-6D001BA2DB99}" dt="2021-05-14T16:44:57.714" v="1402" actId="1076"/>
          <ac:picMkLst>
            <pc:docMk/>
            <pc:sldMk cId="2015903161" sldId="279"/>
            <ac:picMk id="4" creationId="{F0BFA014-EFE0-4CEE-9622-CB703E99A5A3}"/>
          </ac:picMkLst>
        </pc:picChg>
        <pc:picChg chg="add mod">
          <ac:chgData name="Peter Robertson" userId="99a4d1646bc7af5d" providerId="LiveId" clId="{3A546462-6D99-41B0-AB7D-6D001BA2DB99}" dt="2021-05-14T16:44:56.393" v="1401" actId="1076"/>
          <ac:picMkLst>
            <pc:docMk/>
            <pc:sldMk cId="2015903161" sldId="279"/>
            <ac:picMk id="6" creationId="{F3E600EB-584A-4775-A3BE-2AF2F48B0B17}"/>
          </ac:picMkLst>
        </pc:picChg>
        <pc:picChg chg="del mod">
          <ac:chgData name="Peter Robertson" userId="99a4d1646bc7af5d" providerId="LiveId" clId="{3A546462-6D99-41B0-AB7D-6D001BA2DB99}" dt="2021-05-14T16:42:34.167" v="1356" actId="478"/>
          <ac:picMkLst>
            <pc:docMk/>
            <pc:sldMk cId="2015903161" sldId="279"/>
            <ac:picMk id="13314" creationId="{E2AA8418-682E-4F4C-9439-0B20F4F9EA1F}"/>
          </ac:picMkLst>
        </pc:picChg>
        <pc:picChg chg="del mod">
          <ac:chgData name="Peter Robertson" userId="99a4d1646bc7af5d" providerId="LiveId" clId="{3A546462-6D99-41B0-AB7D-6D001BA2DB99}" dt="2021-05-14T16:42:34.167" v="1356" actId="478"/>
          <ac:picMkLst>
            <pc:docMk/>
            <pc:sldMk cId="2015903161" sldId="279"/>
            <ac:picMk id="14338" creationId="{A2975B9A-59F5-46E0-AFF8-6F2BD6490327}"/>
          </ac:picMkLst>
        </pc:picChg>
        <pc:picChg chg="mod">
          <ac:chgData name="Peter Robertson" userId="99a4d1646bc7af5d" providerId="LiveId" clId="{3A546462-6D99-41B0-AB7D-6D001BA2DB99}" dt="2021-05-14T16:44:24.062" v="1395" actId="1076"/>
          <ac:picMkLst>
            <pc:docMk/>
            <pc:sldMk cId="2015903161" sldId="279"/>
            <ac:picMk id="15362" creationId="{53F740C7-D54C-496E-AC82-D8601BE89222}"/>
          </ac:picMkLst>
        </pc:picChg>
        <pc:picChg chg="mod">
          <ac:chgData name="Peter Robertson" userId="99a4d1646bc7af5d" providerId="LiveId" clId="{3A546462-6D99-41B0-AB7D-6D001BA2DB99}" dt="2021-05-14T16:44:59.305" v="1403" actId="1076"/>
          <ac:picMkLst>
            <pc:docMk/>
            <pc:sldMk cId="2015903161" sldId="279"/>
            <ac:picMk id="16386" creationId="{9EB1CF64-7FAD-487C-A99C-F47D0F3DAEA9}"/>
          </ac:picMkLst>
        </pc:picChg>
      </pc:sldChg>
      <pc:sldChg chg="addSp">
        <pc:chgData name="Peter Robertson" userId="99a4d1646bc7af5d" providerId="LiveId" clId="{3A546462-6D99-41B0-AB7D-6D001BA2DB99}" dt="2021-05-14T15:46:31.674" v="958"/>
        <pc:sldMkLst>
          <pc:docMk/>
          <pc:sldMk cId="2028820848" sldId="279"/>
        </pc:sldMkLst>
        <pc:picChg chg="add">
          <ac:chgData name="Peter Robertson" userId="99a4d1646bc7af5d" providerId="LiveId" clId="{3A546462-6D99-41B0-AB7D-6D001BA2DB99}" dt="2021-05-14T15:46:31.674" v="958"/>
          <ac:picMkLst>
            <pc:docMk/>
            <pc:sldMk cId="2028820848" sldId="279"/>
            <ac:picMk id="14338" creationId="{A2975B9A-59F5-46E0-AFF8-6F2BD6490327}"/>
          </ac:picMkLst>
        </pc:picChg>
      </pc:sldChg>
      <pc:sldChg chg="addSp">
        <pc:chgData name="Peter Robertson" userId="99a4d1646bc7af5d" providerId="LiveId" clId="{3A546462-6D99-41B0-AB7D-6D001BA2DB99}" dt="2021-05-14T16:43:20.042" v="1363"/>
        <pc:sldMkLst>
          <pc:docMk/>
          <pc:sldMk cId="2288920679" sldId="279"/>
        </pc:sldMkLst>
        <pc:picChg chg="add">
          <ac:chgData name="Peter Robertson" userId="99a4d1646bc7af5d" providerId="LiveId" clId="{3A546462-6D99-41B0-AB7D-6D001BA2DB99}" dt="2021-05-14T16:43:20.042" v="1363"/>
          <ac:picMkLst>
            <pc:docMk/>
            <pc:sldMk cId="2288920679" sldId="279"/>
            <ac:picMk id="16386" creationId="{9EB1CF64-7FAD-487C-A99C-F47D0F3DAEA9}"/>
          </ac:picMkLst>
        </pc:picChg>
      </pc:sldChg>
      <pc:sldChg chg="addSp">
        <pc:chgData name="Peter Robertson" userId="99a4d1646bc7af5d" providerId="LiveId" clId="{3A546462-6D99-41B0-AB7D-6D001BA2DB99}" dt="2021-05-14T16:42:58.804" v="1359"/>
        <pc:sldMkLst>
          <pc:docMk/>
          <pc:sldMk cId="2419639326" sldId="279"/>
        </pc:sldMkLst>
        <pc:picChg chg="add">
          <ac:chgData name="Peter Robertson" userId="99a4d1646bc7af5d" providerId="LiveId" clId="{3A546462-6D99-41B0-AB7D-6D001BA2DB99}" dt="2021-05-14T16:42:58.804" v="1359"/>
          <ac:picMkLst>
            <pc:docMk/>
            <pc:sldMk cId="2419639326" sldId="279"/>
            <ac:picMk id="15362" creationId="{53F740C7-D54C-496E-AC82-D8601BE89222}"/>
          </ac:picMkLst>
        </pc:picChg>
      </pc:sldChg>
      <pc:sldChg chg="addSp modSp add mod">
        <pc:chgData name="Peter Robertson" userId="99a4d1646bc7af5d" providerId="LiveId" clId="{3A546462-6D99-41B0-AB7D-6D001BA2DB99}" dt="2021-05-14T15:38:42.756" v="848" actId="12"/>
        <pc:sldMkLst>
          <pc:docMk/>
          <pc:sldMk cId="1860454093" sldId="280"/>
        </pc:sldMkLst>
        <pc:spChg chg="mod">
          <ac:chgData name="Peter Robertson" userId="99a4d1646bc7af5d" providerId="LiveId" clId="{3A546462-6D99-41B0-AB7D-6D001BA2DB99}" dt="2021-05-14T15:38:42.756" v="848" actId="12"/>
          <ac:spMkLst>
            <pc:docMk/>
            <pc:sldMk cId="1860454093" sldId="280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5:23:48.125" v="641" actId="20577"/>
          <ac:spMkLst>
            <pc:docMk/>
            <pc:sldMk cId="1860454093" sldId="280"/>
            <ac:spMk id="5" creationId="{F381D036-DDE0-4068-83EB-D02E6631C51E}"/>
          </ac:spMkLst>
        </pc:spChg>
        <pc:graphicFrameChg chg="add mod">
          <ac:chgData name="Peter Robertson" userId="99a4d1646bc7af5d" providerId="LiveId" clId="{3A546462-6D99-41B0-AB7D-6D001BA2DB99}" dt="2021-05-14T15:36:50.466" v="756" actId="14100"/>
          <ac:graphicFrameMkLst>
            <pc:docMk/>
            <pc:sldMk cId="1860454093" sldId="280"/>
            <ac:graphicFrameMk id="6" creationId="{D3511717-C28D-48DB-A696-33066AA3D51D}"/>
          </ac:graphicFrameMkLst>
        </pc:graphicFrameChg>
      </pc:sldChg>
      <pc:sldChg chg="del">
        <pc:chgData name="Peter Robertson" userId="99a4d1646bc7af5d" providerId="LiveId" clId="{3A546462-6D99-41B0-AB7D-6D001BA2DB99}" dt="2021-05-14T15:21:36.938" v="437" actId="47"/>
        <pc:sldMkLst>
          <pc:docMk/>
          <pc:sldMk cId="3128675783" sldId="280"/>
        </pc:sldMkLst>
      </pc:sldChg>
      <pc:sldChg chg="add del">
        <pc:chgData name="Peter Robertson" userId="99a4d1646bc7af5d" providerId="LiveId" clId="{3A546462-6D99-41B0-AB7D-6D001BA2DB99}" dt="2021-05-14T15:23:42.063" v="627" actId="22"/>
        <pc:sldMkLst>
          <pc:docMk/>
          <pc:sldMk cId="328375565" sldId="281"/>
        </pc:sldMkLst>
      </pc:sldChg>
      <pc:sldChg chg="addSp">
        <pc:chgData name="Peter Robertson" userId="99a4d1646bc7af5d" providerId="LiveId" clId="{3A546462-6D99-41B0-AB7D-6D001BA2DB99}" dt="2021-05-14T15:45:30.673" v="952"/>
        <pc:sldMkLst>
          <pc:docMk/>
          <pc:sldMk cId="1387465443" sldId="281"/>
        </pc:sldMkLst>
        <pc:picChg chg="add">
          <ac:chgData name="Peter Robertson" userId="99a4d1646bc7af5d" providerId="LiveId" clId="{3A546462-6D99-41B0-AB7D-6D001BA2DB99}" dt="2021-05-14T15:45:30.673" v="952"/>
          <ac:picMkLst>
            <pc:docMk/>
            <pc:sldMk cId="1387465443" sldId="281"/>
            <ac:picMk id="11266" creationId="{30068DEF-DE86-4217-8937-8C2344D59E89}"/>
          </ac:picMkLst>
        </pc:picChg>
      </pc:sldChg>
      <pc:sldChg chg="del">
        <pc:chgData name="Peter Robertson" userId="99a4d1646bc7af5d" providerId="LiveId" clId="{3A546462-6D99-41B0-AB7D-6D001BA2DB99}" dt="2021-05-14T15:21:36.938" v="437" actId="47"/>
        <pc:sldMkLst>
          <pc:docMk/>
          <pc:sldMk cId="1608675125" sldId="281"/>
        </pc:sldMkLst>
      </pc:sldChg>
      <pc:sldChg chg="delSp modSp add del mod ord">
        <pc:chgData name="Peter Robertson" userId="99a4d1646bc7af5d" providerId="LiveId" clId="{3A546462-6D99-41B0-AB7D-6D001BA2DB99}" dt="2021-05-14T16:38:28.618" v="1311" actId="20577"/>
        <pc:sldMkLst>
          <pc:docMk/>
          <pc:sldMk cId="1845556084" sldId="281"/>
        </pc:sldMkLst>
        <pc:spChg chg="mod">
          <ac:chgData name="Peter Robertson" userId="99a4d1646bc7af5d" providerId="LiveId" clId="{3A546462-6D99-41B0-AB7D-6D001BA2DB99}" dt="2021-05-14T16:35:32.601" v="1272" actId="1076"/>
          <ac:spMkLst>
            <pc:docMk/>
            <pc:sldMk cId="1845556084" sldId="281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6:38:28.618" v="1311" actId="20577"/>
          <ac:spMkLst>
            <pc:docMk/>
            <pc:sldMk cId="1845556084" sldId="281"/>
            <ac:spMk id="5" creationId="{F381D036-DDE0-4068-83EB-D02E6631C51E}"/>
          </ac:spMkLst>
        </pc:spChg>
        <pc:picChg chg="mod">
          <ac:chgData name="Peter Robertson" userId="99a4d1646bc7af5d" providerId="LiveId" clId="{3A546462-6D99-41B0-AB7D-6D001BA2DB99}" dt="2021-05-14T16:33:17.573" v="1195" actId="1076"/>
          <ac:picMkLst>
            <pc:docMk/>
            <pc:sldMk cId="1845556084" sldId="281"/>
            <ac:picMk id="1026" creationId="{6CAE4E1B-8567-4B9D-906D-F7712C414744}"/>
          </ac:picMkLst>
        </pc:picChg>
        <pc:picChg chg="mod">
          <ac:chgData name="Peter Robertson" userId="99a4d1646bc7af5d" providerId="LiveId" clId="{3A546462-6D99-41B0-AB7D-6D001BA2DB99}" dt="2021-05-14T16:33:19.530" v="1196" actId="1076"/>
          <ac:picMkLst>
            <pc:docMk/>
            <pc:sldMk cId="1845556084" sldId="281"/>
            <ac:picMk id="2050" creationId="{BC38B56D-D308-483D-9598-E69B49B80263}"/>
          </ac:picMkLst>
        </pc:picChg>
        <pc:picChg chg="del">
          <ac:chgData name="Peter Robertson" userId="99a4d1646bc7af5d" providerId="LiveId" clId="{3A546462-6D99-41B0-AB7D-6D001BA2DB99}" dt="2021-05-14T15:42:38.757" v="901" actId="478"/>
          <ac:picMkLst>
            <pc:docMk/>
            <pc:sldMk cId="1845556084" sldId="281"/>
            <ac:picMk id="3074" creationId="{70267F4C-AAD9-4517-BF89-B36CAD4251C9}"/>
          </ac:picMkLst>
        </pc:picChg>
        <pc:picChg chg="mod">
          <ac:chgData name="Peter Robertson" userId="99a4d1646bc7af5d" providerId="LiveId" clId="{3A546462-6D99-41B0-AB7D-6D001BA2DB99}" dt="2021-05-14T16:33:21.713" v="1197" actId="1076"/>
          <ac:picMkLst>
            <pc:docMk/>
            <pc:sldMk cId="1845556084" sldId="281"/>
            <ac:picMk id="9218" creationId="{E99DFDDC-4412-4B7D-B330-01AEEC58A5BA}"/>
          </ac:picMkLst>
        </pc:picChg>
        <pc:picChg chg="del">
          <ac:chgData name="Peter Robertson" userId="99a4d1646bc7af5d" providerId="LiveId" clId="{3A546462-6D99-41B0-AB7D-6D001BA2DB99}" dt="2021-05-14T15:46:41.487" v="964" actId="21"/>
          <ac:picMkLst>
            <pc:docMk/>
            <pc:sldMk cId="1845556084" sldId="281"/>
            <ac:picMk id="11266" creationId="{30068DEF-DE86-4217-8937-8C2344D59E89}"/>
          </ac:picMkLst>
        </pc:picChg>
        <pc:picChg chg="del">
          <ac:chgData name="Peter Robertson" userId="99a4d1646bc7af5d" providerId="LiveId" clId="{3A546462-6D99-41B0-AB7D-6D001BA2DB99}" dt="2021-05-14T15:46:41.487" v="964" actId="21"/>
          <ac:picMkLst>
            <pc:docMk/>
            <pc:sldMk cId="1845556084" sldId="281"/>
            <ac:picMk id="12290" creationId="{244E269F-3416-4F77-9867-23B27CC0784E}"/>
          </ac:picMkLst>
        </pc:picChg>
      </pc:sldChg>
      <pc:sldChg chg="addSp">
        <pc:chgData name="Peter Robertson" userId="99a4d1646bc7af5d" providerId="LiveId" clId="{3A546462-6D99-41B0-AB7D-6D001BA2DB99}" dt="2021-05-14T15:45:42.999" v="954"/>
        <pc:sldMkLst>
          <pc:docMk/>
          <pc:sldMk cId="2202889247" sldId="281"/>
        </pc:sldMkLst>
        <pc:picChg chg="add">
          <ac:chgData name="Peter Robertson" userId="99a4d1646bc7af5d" providerId="LiveId" clId="{3A546462-6D99-41B0-AB7D-6D001BA2DB99}" dt="2021-05-14T15:45:42.999" v="954"/>
          <ac:picMkLst>
            <pc:docMk/>
            <pc:sldMk cId="2202889247" sldId="281"/>
            <ac:picMk id="12290" creationId="{244E269F-3416-4F77-9867-23B27CC0784E}"/>
          </ac:picMkLst>
        </pc:picChg>
      </pc:sldChg>
      <pc:sldChg chg="addSp">
        <pc:chgData name="Peter Robertson" userId="99a4d1646bc7af5d" providerId="LiveId" clId="{3A546462-6D99-41B0-AB7D-6D001BA2DB99}" dt="2021-05-14T15:44:32.526" v="946"/>
        <pc:sldMkLst>
          <pc:docMk/>
          <pc:sldMk cId="2959561674" sldId="281"/>
        </pc:sldMkLst>
        <pc:picChg chg="add">
          <ac:chgData name="Peter Robertson" userId="99a4d1646bc7af5d" providerId="LiveId" clId="{3A546462-6D99-41B0-AB7D-6D001BA2DB99}" dt="2021-05-14T15:44:32.526" v="946"/>
          <ac:picMkLst>
            <pc:docMk/>
            <pc:sldMk cId="2959561674" sldId="281"/>
            <ac:picMk id="9218" creationId="{E99DFDDC-4412-4B7D-B330-01AEEC58A5BA}"/>
          </ac:picMkLst>
        </pc:picChg>
      </pc:sldChg>
      <pc:sldChg chg="delSp modSp add mod">
        <pc:chgData name="Peter Robertson" userId="99a4d1646bc7af5d" providerId="LiveId" clId="{3A546462-6D99-41B0-AB7D-6D001BA2DB99}" dt="2021-05-14T16:41:13.280" v="1338" actId="1076"/>
        <pc:sldMkLst>
          <pc:docMk/>
          <pc:sldMk cId="2447464815" sldId="282"/>
        </pc:sldMkLst>
        <pc:spChg chg="mod">
          <ac:chgData name="Peter Robertson" userId="99a4d1646bc7af5d" providerId="LiveId" clId="{3A546462-6D99-41B0-AB7D-6D001BA2DB99}" dt="2021-05-14T16:41:05.828" v="1337" actId="20578"/>
          <ac:spMkLst>
            <pc:docMk/>
            <pc:sldMk cId="2447464815" sldId="282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6:38:37.744" v="1313"/>
          <ac:spMkLst>
            <pc:docMk/>
            <pc:sldMk cId="2447464815" sldId="282"/>
            <ac:spMk id="5" creationId="{F381D036-DDE0-4068-83EB-D02E6631C51E}"/>
          </ac:spMkLst>
        </pc:spChg>
        <pc:picChg chg="mod">
          <ac:chgData name="Peter Robertson" userId="99a4d1646bc7af5d" providerId="LiveId" clId="{3A546462-6D99-41B0-AB7D-6D001BA2DB99}" dt="2021-05-14T16:40:53.002" v="1335" actId="1076"/>
          <ac:picMkLst>
            <pc:docMk/>
            <pc:sldMk cId="2447464815" sldId="282"/>
            <ac:picMk id="3074" creationId="{70267F4C-AAD9-4517-BF89-B36CAD4251C9}"/>
          </ac:picMkLst>
        </pc:picChg>
        <pc:picChg chg="mod">
          <ac:chgData name="Peter Robertson" userId="99a4d1646bc7af5d" providerId="LiveId" clId="{3A546462-6D99-41B0-AB7D-6D001BA2DB99}" dt="2021-05-14T16:40:49.435" v="1334" actId="1076"/>
          <ac:picMkLst>
            <pc:docMk/>
            <pc:sldMk cId="2447464815" sldId="282"/>
            <ac:picMk id="4098" creationId="{7EC374AD-ED75-451C-975A-0ABB5A65C1EA}"/>
          </ac:picMkLst>
        </pc:picChg>
        <pc:picChg chg="mod">
          <ac:chgData name="Peter Robertson" userId="99a4d1646bc7af5d" providerId="LiveId" clId="{3A546462-6D99-41B0-AB7D-6D001BA2DB99}" dt="2021-05-14T16:41:13.280" v="1338" actId="1076"/>
          <ac:picMkLst>
            <pc:docMk/>
            <pc:sldMk cId="2447464815" sldId="282"/>
            <ac:picMk id="5122" creationId="{2BF19B95-A9E5-4699-874D-473A72B843AC}"/>
          </ac:picMkLst>
        </pc:picChg>
        <pc:picChg chg="del mod">
          <ac:chgData name="Peter Robertson" userId="99a4d1646bc7af5d" providerId="LiveId" clId="{3A546462-6D99-41B0-AB7D-6D001BA2DB99}" dt="2021-05-14T15:51:56.004" v="1046" actId="478"/>
          <ac:picMkLst>
            <pc:docMk/>
            <pc:sldMk cId="2447464815" sldId="282"/>
            <ac:picMk id="6146" creationId="{9F2F17B0-4407-47E2-850E-DB99148E1171}"/>
          </ac:picMkLst>
        </pc:picChg>
        <pc:picChg chg="del mod">
          <ac:chgData name="Peter Robertson" userId="99a4d1646bc7af5d" providerId="LiveId" clId="{3A546462-6D99-41B0-AB7D-6D001BA2DB99}" dt="2021-05-14T15:51:58.261" v="1049" actId="478"/>
          <ac:picMkLst>
            <pc:docMk/>
            <pc:sldMk cId="2447464815" sldId="282"/>
            <ac:picMk id="7170" creationId="{53B315F7-B2F9-471F-94E2-7AB2CF5D13F9}"/>
          </ac:picMkLst>
        </pc:picChg>
        <pc:picChg chg="del mod">
          <ac:chgData name="Peter Robertson" userId="99a4d1646bc7af5d" providerId="LiveId" clId="{3A546462-6D99-41B0-AB7D-6D001BA2DB99}" dt="2021-05-14T15:51:57.695" v="1048" actId="478"/>
          <ac:picMkLst>
            <pc:docMk/>
            <pc:sldMk cId="2447464815" sldId="282"/>
            <ac:picMk id="8194" creationId="{E3D97955-4444-48E2-8935-5B42FD6E01B1}"/>
          </ac:picMkLst>
        </pc:picChg>
        <pc:picChg chg="del mod">
          <ac:chgData name="Peter Robertson" userId="99a4d1646bc7af5d" providerId="LiveId" clId="{3A546462-6D99-41B0-AB7D-6D001BA2DB99}" dt="2021-05-14T15:51:56.970" v="1047" actId="478"/>
          <ac:picMkLst>
            <pc:docMk/>
            <pc:sldMk cId="2447464815" sldId="282"/>
            <ac:picMk id="10242" creationId="{F684C072-607A-4C9F-A97D-C19909602CFB}"/>
          </ac:picMkLst>
        </pc:picChg>
      </pc:sldChg>
      <pc:sldChg chg="del">
        <pc:chgData name="Peter Robertson" userId="99a4d1646bc7af5d" providerId="LiveId" clId="{3A546462-6D99-41B0-AB7D-6D001BA2DB99}" dt="2021-05-14T15:21:36.938" v="437" actId="47"/>
        <pc:sldMkLst>
          <pc:docMk/>
          <pc:sldMk cId="3310823143" sldId="282"/>
        </pc:sldMkLst>
      </pc:sldChg>
      <pc:sldChg chg="modSp add mod">
        <pc:chgData name="Peter Robertson" userId="99a4d1646bc7af5d" providerId="LiveId" clId="{3A546462-6D99-41B0-AB7D-6D001BA2DB99}" dt="2021-05-14T16:42:13.587" v="1353" actId="6549"/>
        <pc:sldMkLst>
          <pc:docMk/>
          <pc:sldMk cId="3304303313" sldId="283"/>
        </pc:sldMkLst>
        <pc:spChg chg="mod">
          <ac:chgData name="Peter Robertson" userId="99a4d1646bc7af5d" providerId="LiveId" clId="{3A546462-6D99-41B0-AB7D-6D001BA2DB99}" dt="2021-05-14T16:42:13.587" v="1353" actId="6549"/>
          <ac:spMkLst>
            <pc:docMk/>
            <pc:sldMk cId="3304303313" sldId="283"/>
            <ac:spMk id="3" creationId="{19EDCF8F-9122-4DFD-B277-EC13760281D3}"/>
          </ac:spMkLst>
        </pc:spChg>
        <pc:spChg chg="mod">
          <ac:chgData name="Peter Robertson" userId="99a4d1646bc7af5d" providerId="LiveId" clId="{3A546462-6D99-41B0-AB7D-6D001BA2DB99}" dt="2021-05-14T16:42:07.467" v="1352" actId="20577"/>
          <ac:spMkLst>
            <pc:docMk/>
            <pc:sldMk cId="3304303313" sldId="283"/>
            <ac:spMk id="5" creationId="{F381D036-DDE0-4068-83EB-D02E6631C51E}"/>
          </ac:spMkLst>
        </pc:spChg>
      </pc:sldChg>
    </pc:docChg>
  </pc:docChgLst>
  <pc:docChgLst>
    <pc:chgData name="Peter Robertson" userId="99a4d1646bc7af5d" providerId="LiveId" clId="{E7352987-2409-436E-86E7-312E0DA6BC9A}"/>
    <pc:docChg chg="modSld">
      <pc:chgData name="Peter Robertson" userId="99a4d1646bc7af5d" providerId="LiveId" clId="{E7352987-2409-436E-86E7-312E0DA6BC9A}" dt="2021-05-17T10:01:50.134" v="0" actId="2711"/>
      <pc:docMkLst>
        <pc:docMk/>
      </pc:docMkLst>
      <pc:sldChg chg="modSp mod">
        <pc:chgData name="Peter Robertson" userId="99a4d1646bc7af5d" providerId="LiveId" clId="{E7352987-2409-436E-86E7-312E0DA6BC9A}" dt="2021-05-17T10:01:50.134" v="0" actId="2711"/>
        <pc:sldMkLst>
          <pc:docMk/>
          <pc:sldMk cId="1845556084" sldId="281"/>
        </pc:sldMkLst>
        <pc:spChg chg="mod">
          <ac:chgData name="Peter Robertson" userId="99a4d1646bc7af5d" providerId="LiveId" clId="{E7352987-2409-436E-86E7-312E0DA6BC9A}" dt="2021-05-17T10:01:50.134" v="0" actId="2711"/>
          <ac:spMkLst>
            <pc:docMk/>
            <pc:sldMk cId="1845556084" sldId="281"/>
            <ac:spMk id="3" creationId="{19EDCF8F-9122-4DFD-B277-EC13760281D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413DC"/>
            </a:solidFill>
            <a:ln>
              <a:noFill/>
            </a:ln>
            <a:effectLst/>
          </c:spPr>
          <c:invertIfNegative val="0"/>
          <c:cat>
            <c:strRef>
              <c:f>Sheet1!$F$3:$F$10</c:f>
              <c:strCache>
                <c:ptCount val="8"/>
                <c:pt idx="0">
                  <c:v>Spring 19</c:v>
                </c:pt>
                <c:pt idx="1">
                  <c:v>Summer 19</c:v>
                </c:pt>
                <c:pt idx="2">
                  <c:v>Autumn 19</c:v>
                </c:pt>
                <c:pt idx="3">
                  <c:v>Spring 20</c:v>
                </c:pt>
                <c:pt idx="4">
                  <c:v>Summer 20</c:v>
                </c:pt>
                <c:pt idx="5">
                  <c:v>Autumn 20</c:v>
                </c:pt>
                <c:pt idx="6">
                  <c:v>Spring 21</c:v>
                </c:pt>
                <c:pt idx="7">
                  <c:v>Summer 21</c:v>
                </c:pt>
              </c:strCache>
            </c:strRef>
          </c:cat>
          <c:val>
            <c:numRef>
              <c:f>Sheet1!$G$3:$G$10</c:f>
              <c:numCache>
                <c:formatCode>General</c:formatCode>
                <c:ptCount val="8"/>
                <c:pt idx="0">
                  <c:v>18</c:v>
                </c:pt>
                <c:pt idx="1">
                  <c:v>16</c:v>
                </c:pt>
                <c:pt idx="2">
                  <c:v>17</c:v>
                </c:pt>
                <c:pt idx="3">
                  <c:v>19</c:v>
                </c:pt>
                <c:pt idx="4">
                  <c:v>19</c:v>
                </c:pt>
                <c:pt idx="5">
                  <c:v>19</c:v>
                </c:pt>
                <c:pt idx="6">
                  <c:v>15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0A-46BE-B670-B93F76D6F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3051552"/>
        <c:axId val="263052208"/>
      </c:barChart>
      <c:catAx>
        <c:axId val="26305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63052208"/>
        <c:crosses val="autoZero"/>
        <c:auto val="1"/>
        <c:lblAlgn val="ctr"/>
        <c:lblOffset val="100"/>
        <c:noMultiLvlLbl val="0"/>
      </c:catAx>
      <c:valAx>
        <c:axId val="26305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6305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Nunito Sa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39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8CC02-3D28-4931-8F5E-89AA2E01816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28" y="4787226"/>
            <a:ext cx="5485947" cy="39152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39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3396-8546-4DA5-B645-02579372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Huānyíng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: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hwan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-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yeen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2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01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838F-9071-4E2E-B624-BEA376460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DA46-9484-4D0B-8CAC-080D15555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3D4D1-E1E1-4B66-A648-FA441D31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197B-6A7C-4B41-B000-0F67CF07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EED4-F7C7-48D2-9607-EAF883FB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2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7654-0531-4B49-BA76-419D7DB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53227-FF7E-4DA6-AE12-8D7DF9824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84EE9-E329-4704-B002-4633D7A4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5B94-A572-46B3-A9BC-77F501FE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6E49-4979-490A-B788-52DB999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0D9CF-0C3C-4244-B84B-9402B9DE0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D1506-3EF8-432A-8F2C-B102590A3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C732-E434-46B7-8DCC-766F8121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1F49-5AE6-4B82-8C9D-91087373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4D630-B8B7-4655-9033-FFDAD29D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B4BF-4AB1-4CBB-998B-64B2AFD0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5E9C-6BC4-4424-853B-2DA03BF3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2A951-F10F-44A5-B61F-76E8C185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AA93-A9D6-4589-9267-CB40BD08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4EB2-64D9-4812-894E-7DD4A235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512D-D054-43FB-9937-0D8B707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18D56-2031-47C1-946D-D0657490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5500-1FC2-485E-9130-6F517504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EAB7-04FE-4769-9F31-4D021780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ABAA-7012-47A7-BD42-8E66F67E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0B2D-0C93-4B34-A6B3-C5B56A58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0CE4-95EC-42BA-BD2D-0FF44702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6554-A437-44B1-9D59-C5FE843A9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93FF8-117F-4B3B-9580-B44E6466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2508-437A-422C-A5FD-6485BFE9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243C1-AB6B-4135-B7DF-661DFBD5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6230-D880-47D6-8E2F-31C53088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749C2-C315-4A64-A7DB-D10F3D61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FB66-AE5D-42C8-BCF0-C5F357934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6CAAA-8B4A-4993-9926-473FE3E4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200DC-CF89-42F2-A420-E54638908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89E59-1AC2-418D-8911-7C352E0E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210C4-C006-4CF8-9EE0-E6DE81B7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12BA3-E28F-4081-98F1-57027219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16CC-C9A3-49F6-B29E-62EEE05D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9B9-20C5-42AC-9C87-76460BC0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F4DE2-3102-41B3-BAB1-A65A4E64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39900-EEB4-421A-BA60-BD0BDFFD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A842-5462-41E9-A8C0-71C3C41B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E6471-707A-45FC-9822-57AA3323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DFEE6-1529-41D9-AD46-A5787604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0396-0479-4F54-BD09-B90832A6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2FA2-C800-4F06-8325-71AC7205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71460-C803-4060-9139-5EB16409B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06896-83C3-47F5-9E42-AD24D1F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779A-A7E7-4548-8452-32010469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935B2-4252-44E7-9425-1AE16C7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551-59F3-4B1F-812C-DCB21E63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15DF0-0A26-4E8C-BC3D-737FAF689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53030-7731-42CA-B298-C9F1D891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968-90A9-43B0-8674-2B4F2A89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1FF9E-E710-402E-B753-2220C41A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BA54E-DD2E-4F39-966C-C8176F74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CF30D-9BCA-4262-9864-E24EF816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C889D-5025-49CA-9479-B29B5930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D4D7-BEF5-4DD1-ACE1-85C6E511F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C6B0-C665-4298-911C-84A3626C57C0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0179B-B883-41B8-9C81-1297CF473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0FF4-D78B-431F-A491-EAFE17873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A6F518A-B3F6-489F-90B0-FBADE0DE1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5475" r="10962"/>
          <a:stretch/>
        </p:blipFill>
        <p:spPr>
          <a:xfrm>
            <a:off x="0" y="0"/>
            <a:ext cx="12192000" cy="6969255"/>
          </a:xfrm>
          <a:prstGeom prst="rect">
            <a:avLst/>
          </a:prstGeom>
        </p:spPr>
      </p:pic>
      <p:pic>
        <p:nvPicPr>
          <p:cNvPr id="23" name="Picture 22" descr="A picture containing tree, outdoor, sky, nature&#10;&#10;Description automatically generated">
            <a:extLst>
              <a:ext uri="{FF2B5EF4-FFF2-40B4-BE49-F238E27FC236}">
                <a16:creationId xmlns:a16="http://schemas.microsoft.com/office/drawing/2014/main" id="{0B1D4AE5-548D-4E5D-AF2F-9E3055EB3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8661" r="13093"/>
          <a:stretch/>
        </p:blipFill>
        <p:spPr>
          <a:xfrm>
            <a:off x="0" y="-1"/>
            <a:ext cx="12192000" cy="69692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41AEE4-218C-4470-9B4D-D7B06AC335D9}"/>
              </a:ext>
            </a:extLst>
          </p:cNvPr>
          <p:cNvGrpSpPr>
            <a:grpSpLocks noChangeAspect="1"/>
          </p:cNvGrpSpPr>
          <p:nvPr/>
        </p:nvGrpSpPr>
        <p:grpSpPr>
          <a:xfrm>
            <a:off x="8818861" y="5816448"/>
            <a:ext cx="3250996" cy="914704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30D979B5-7FF3-44D7-A4DD-97C411E0A5E5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0BBEEAD-ED34-4058-801E-F9F1996B1276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73CD7C3-4142-4216-96CF-855C9503FE8C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0466B61-0B2E-49E3-8CE6-A78DB7B2D09F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013A4A4-8320-4414-8B93-B90F92D38464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8A97B8C-EF36-461E-A7A6-7AF193405EE0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B4595D6-7CA1-48C5-8309-D8D9D7E2E454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4642B2C-666B-4E06-9635-806BB537B681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7610CD0-ADF4-49AD-8291-9BD30A1DFDCA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1CCE9A0-F17F-463F-95D6-EE67635CCB36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CC17C3B-019A-4A9B-9F0A-A51A55A9335B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9" name="Title 10">
            <a:extLst>
              <a:ext uri="{FF2B5EF4-FFF2-40B4-BE49-F238E27FC236}">
                <a16:creationId xmlns:a16="http://schemas.microsoft.com/office/drawing/2014/main" id="{A8A61E4D-C697-4A14-B629-94CD20BF1D57}"/>
              </a:ext>
            </a:extLst>
          </p:cNvPr>
          <p:cNvSpPr txBox="1">
            <a:spLocks/>
          </p:cNvSpPr>
          <p:nvPr/>
        </p:nvSpPr>
        <p:spPr>
          <a:xfrm>
            <a:off x="45029" y="6136681"/>
            <a:ext cx="4439379" cy="1029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l"/>
            <a:r>
              <a:rPr lang="en-US" dirty="0">
                <a:latin typeface="Nunito Sans" panose="00000500000000000000" pitchFamily="2" charset="0"/>
              </a:rPr>
              <a:t>Peter Robertson</a:t>
            </a:r>
          </a:p>
          <a:p>
            <a:pPr algn="l"/>
            <a:r>
              <a:rPr lang="en-US" b="1" dirty="0">
                <a:latin typeface="Nunito Sans" panose="00000500000000000000" pitchFamily="2" charset="0"/>
              </a:rPr>
              <a:t>Thursday Scouts</a:t>
            </a:r>
          </a:p>
        </p:txBody>
      </p:sp>
    </p:spTree>
    <p:extLst>
      <p:ext uri="{BB962C8B-B14F-4D97-AF65-F5344CB8AC3E}">
        <p14:creationId xmlns:p14="http://schemas.microsoft.com/office/powerpoint/2010/main" val="363462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985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Nunito Sans" panose="00000500000000000000" pitchFamily="2" charset="0"/>
              </a:rPr>
              <a:t>Face to 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Shelter building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Fire lighting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Chip shop challenge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Navigation walks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Time-keeping hikes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  <a:p>
            <a:endParaRPr lang="en-GB" sz="2800" dirty="0">
              <a:latin typeface="Nunito Sans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AE4E1B-8567-4B9D-906D-F7712C414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033739" y="908050"/>
            <a:ext cx="38947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C38B56D-D308-483D-9598-E69B49B8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91" y="2915291"/>
            <a:ext cx="38951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99DFDDC-4412-4B7D-B330-01AEEC58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91" y="4905600"/>
            <a:ext cx="38951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5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72761" y="908050"/>
            <a:ext cx="985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Nunito Sans" panose="00000500000000000000" pitchFamily="2" charset="0"/>
              </a:rPr>
              <a:t>Online via Zoom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Cooking pancakes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“Who Wants To Be A Millionaire?”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Carving &amp; modelling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2F17B0-4407-47E2-850E-DB99148E1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84" y="908050"/>
            <a:ext cx="418909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3B315F7-B2F9-471F-94E2-7AB2CF5D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08" y="4905600"/>
            <a:ext cx="27045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3D97955-4444-48E2-8935-5B42FD6E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47" y="4905600"/>
            <a:ext cx="287102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684C072-607A-4C9F-A97D-C1990960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39" y="290682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0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4" y="908050"/>
            <a:ext cx="87326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Nunito Sans" panose="00000500000000000000" pitchFamily="2" charset="0"/>
              </a:rPr>
              <a:t>Online via Zoom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Chinese New Year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Learning sign language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Spaghetti &amp; marshmallow towers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Kahoot! quizzes and Escape rooms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267F4C-AAD9-4517-BF89-B36CAD425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12956"/>
          <a:stretch/>
        </p:blipFill>
        <p:spPr bwMode="auto">
          <a:xfrm>
            <a:off x="9524442" y="2854041"/>
            <a:ext cx="2404033" cy="23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EC374AD-ED75-451C-975A-0ABB5A65C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53"/>
          <a:stretch/>
        </p:blipFill>
        <p:spPr bwMode="auto">
          <a:xfrm>
            <a:off x="8425266" y="908050"/>
            <a:ext cx="350321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BF19B95-A9E5-4699-874D-473A72B84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r="31539"/>
          <a:stretch/>
        </p:blipFill>
        <p:spPr bwMode="auto">
          <a:xfrm>
            <a:off x="7106949" y="2854041"/>
            <a:ext cx="2285711" cy="23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6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1996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Nunito Sans" panose="00000500000000000000" pitchFamily="2" charset="0"/>
              </a:rPr>
              <a:t>2019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Poppy selling - £600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Remembrance parade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Santa’s Escort for Fleet Christmas lights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</p:txBody>
      </p:sp>
      <p:pic>
        <p:nvPicPr>
          <p:cNvPr id="13314" name="Picture 2" descr="ekzvyv1xkaepanm">
            <a:extLst>
              <a:ext uri="{FF2B5EF4-FFF2-40B4-BE49-F238E27FC236}">
                <a16:creationId xmlns:a16="http://schemas.microsoft.com/office/drawing/2014/main" id="{E2AA8418-682E-4F4C-9439-0B20F4F9E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451274" y="852634"/>
            <a:ext cx="3477202" cy="34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ixv3-nwsauawr0">
            <a:extLst>
              <a:ext uri="{FF2B5EF4-FFF2-40B4-BE49-F238E27FC236}">
                <a16:creationId xmlns:a16="http://schemas.microsoft.com/office/drawing/2014/main" id="{A2975B9A-59F5-46E0-AFF8-6F2BD6490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-39455" r="447" b="7545"/>
          <a:stretch/>
        </p:blipFill>
        <p:spPr bwMode="auto">
          <a:xfrm>
            <a:off x="8451274" y="3434613"/>
            <a:ext cx="3477202" cy="33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 Fleet – Community engagement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20" y="3276600"/>
            <a:ext cx="138279" cy="1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19965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Nunito Sans" panose="00000500000000000000" pitchFamily="2" charset="0"/>
              </a:rPr>
              <a:t>2020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Hartland Village time capsule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  <a:p>
            <a:r>
              <a:rPr lang="en-GB" sz="2800" b="1" dirty="0">
                <a:latin typeface="Nunito Sans" panose="00000500000000000000" pitchFamily="2" charset="0"/>
              </a:rPr>
              <a:t>2021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Friends of </a:t>
            </a:r>
            <a:r>
              <a:rPr lang="en-GB" sz="2800" dirty="0" err="1">
                <a:latin typeface="Nunito Sans" panose="00000500000000000000" pitchFamily="2" charset="0"/>
              </a:rPr>
              <a:t>Ancells</a:t>
            </a:r>
            <a:r>
              <a:rPr lang="en-GB" sz="2800" dirty="0">
                <a:latin typeface="Nunito Sans" panose="00000500000000000000" pitchFamily="2" charset="0"/>
              </a:rPr>
              <a:t> Farm table tennis open day</a:t>
            </a:r>
            <a:br>
              <a:rPr lang="en-GB" sz="2800" dirty="0">
                <a:latin typeface="Nunito Sans" panose="00000500000000000000" pitchFamily="2" charset="0"/>
              </a:rPr>
            </a:br>
            <a:r>
              <a:rPr lang="en-GB" sz="2800" dirty="0">
                <a:latin typeface="Nunito Sans" panose="00000500000000000000" pitchFamily="2" charset="0"/>
              </a:rPr>
              <a:t>10 July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Community engagement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20" y="3276600"/>
            <a:ext cx="138279" cy="1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vb1712731_timecapsule-september-2020-052a">
            <a:extLst>
              <a:ext uri="{FF2B5EF4-FFF2-40B4-BE49-F238E27FC236}">
                <a16:creationId xmlns:a16="http://schemas.microsoft.com/office/drawing/2014/main" id="{F0BFA014-EFE0-4CEE-9622-CB703E99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474" y="4043221"/>
            <a:ext cx="372600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psule">
            <a:extLst>
              <a:ext uri="{FF2B5EF4-FFF2-40B4-BE49-F238E27FC236}">
                <a16:creationId xmlns:a16="http://schemas.microsoft.com/office/drawing/2014/main" id="{F3E600EB-584A-4775-A3BE-2AF2F48B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45" y="908050"/>
            <a:ext cx="3153930" cy="29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b1712693_timecapsule-september-2020-024a">
            <a:extLst>
              <a:ext uri="{FF2B5EF4-FFF2-40B4-BE49-F238E27FC236}">
                <a16:creationId xmlns:a16="http://schemas.microsoft.com/office/drawing/2014/main" id="{53F740C7-D54C-496E-AC82-D8601BE89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/>
          <a:stretch/>
        </p:blipFill>
        <p:spPr bwMode="auto">
          <a:xfrm>
            <a:off x="4088309" y="4043221"/>
            <a:ext cx="401538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vb1712656_timecapsule-september-2020-002a">
            <a:extLst>
              <a:ext uri="{FF2B5EF4-FFF2-40B4-BE49-F238E27FC236}">
                <a16:creationId xmlns:a16="http://schemas.microsoft.com/office/drawing/2014/main" id="{9EB1CF64-7FAD-487C-A99C-F47D0F3D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43221"/>
            <a:ext cx="3727152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0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Section growth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609600" y="1066800"/>
            <a:ext cx="12755418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1 graduated to Explorers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4 left during lockdown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3 new starters</a:t>
            </a:r>
            <a:br>
              <a:rPr lang="en-GB" sz="2800" dirty="0">
                <a:latin typeface="Nunito Sans" panose="00000500000000000000" pitchFamily="2" charset="0"/>
              </a:rPr>
            </a:br>
            <a:br>
              <a:rPr lang="en-GB" sz="2800" dirty="0">
                <a:latin typeface="Nunito Sans" panose="00000500000000000000" pitchFamily="2" charset="0"/>
              </a:rPr>
            </a:br>
            <a:endParaRPr lang="en-GB" sz="2800" dirty="0"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1 ASL left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Nunito Sans" panose="00000500000000000000" pitchFamily="2" charset="0"/>
              </a:rPr>
              <a:t>1 new ASL started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Nunito Sans" panose="000005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3511717-C28D-48DB-A696-33066AA3D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915635"/>
              </p:ext>
            </p:extLst>
          </p:nvPr>
        </p:nvGraphicFramePr>
        <p:xfrm>
          <a:off x="215900" y="2749154"/>
          <a:ext cx="11650462" cy="386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045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679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8C293D4-F510-48E5-BFFB-055510CD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13575-373D-430D-AB85-B82A4F1B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00025"/>
            <a:ext cx="8674100" cy="1984375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chemeClr val="bg1"/>
                </a:solidFill>
                <a:latin typeface="Nunito Sans ExtraBold" panose="00000900000000000000" pitchFamily="2" charset="0"/>
              </a:rPr>
              <a:t>Welcome</a:t>
            </a:r>
            <a:endParaRPr lang="en-US" sz="96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2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144</Words>
  <Application>Microsoft Office PowerPoint</Application>
  <PresentationFormat>Widescreen</PresentationFormat>
  <Paragraphs>48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Nunito Sans</vt:lpstr>
      <vt:lpstr>Nunito Sans ExtraBold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Robertson</dc:creator>
  <cp:lastModifiedBy>Peter Robertson</cp:lastModifiedBy>
  <cp:revision>15</cp:revision>
  <cp:lastPrinted>2021-03-04T16:32:11Z</cp:lastPrinted>
  <dcterms:created xsi:type="dcterms:W3CDTF">2020-11-10T12:14:08Z</dcterms:created>
  <dcterms:modified xsi:type="dcterms:W3CDTF">2021-05-17T18:39:27Z</dcterms:modified>
</cp:coreProperties>
</file>