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9" r:id="rId2"/>
    <p:sldId id="281" r:id="rId3"/>
    <p:sldId id="283" r:id="rId4"/>
    <p:sldId id="280" r:id="rId5"/>
    <p:sldId id="286" r:id="rId6"/>
    <p:sldId id="290" r:id="rId7"/>
    <p:sldId id="289" r:id="rId8"/>
    <p:sldId id="287" r:id="rId9"/>
    <p:sldId id="288" r:id="rId10"/>
    <p:sldId id="284" r:id="rId11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4407" userDrawn="1">
          <p15:clr>
            <a:srgbClr val="A4A3A4"/>
          </p15:clr>
        </p15:guide>
        <p15:guide id="3" orient="horz" pos="4224" userDrawn="1">
          <p15:clr>
            <a:srgbClr val="A4A3A4"/>
          </p15:clr>
        </p15:guide>
        <p15:guide id="4" pos="166" userDrawn="1">
          <p15:clr>
            <a:srgbClr val="A4A3A4"/>
          </p15:clr>
        </p15:guide>
        <p15:guide id="5" pos="7514" userDrawn="1">
          <p15:clr>
            <a:srgbClr val="A4A3A4"/>
          </p15:clr>
        </p15:guide>
        <p15:guide id="6" orient="horz" pos="25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13DC"/>
    <a:srgbClr val="08B7E7"/>
    <a:srgbClr val="002F6C"/>
    <a:srgbClr val="1C3425"/>
    <a:srgbClr val="7030A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32A1C1-8771-478E-BD1B-05C989F7E951}" v="196" dt="2022-05-04T15:11:22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6608" autoAdjust="0"/>
  </p:normalViewPr>
  <p:slideViewPr>
    <p:cSldViewPr snapToGrid="0" showGuides="1">
      <p:cViewPr varScale="1">
        <p:scale>
          <a:sx n="105" d="100"/>
          <a:sy n="105" d="100"/>
        </p:scale>
        <p:origin x="136" y="52"/>
      </p:cViewPr>
      <p:guideLst>
        <p:guide orient="horz" pos="572"/>
        <p:guide pos="4407"/>
        <p:guide orient="horz" pos="4224"/>
        <p:guide pos="166"/>
        <p:guide pos="7514"/>
        <p:guide orient="horz" pos="254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Robertson" userId="99a4d1646bc7af5d" providerId="LiveId" clId="{6032A1C1-8771-478E-BD1B-05C989F7E951}"/>
    <pc:docChg chg="undo redo custSel addSld delSld modSld">
      <pc:chgData name="Peter Robertson" userId="99a4d1646bc7af5d" providerId="LiveId" clId="{6032A1C1-8771-478E-BD1B-05C989F7E951}" dt="2022-05-06T16:19:32.007" v="1313" actId="478"/>
      <pc:docMkLst>
        <pc:docMk/>
      </pc:docMkLst>
      <pc:sldChg chg="addSp delSp modSp mod">
        <pc:chgData name="Peter Robertson" userId="99a4d1646bc7af5d" providerId="LiveId" clId="{6032A1C1-8771-478E-BD1B-05C989F7E951}" dt="2022-05-06T16:19:32.007" v="1313" actId="478"/>
        <pc:sldMkLst>
          <pc:docMk/>
          <pc:sldMk cId="3634627706" sldId="259"/>
        </pc:sldMkLst>
        <pc:spChg chg="mod">
          <ac:chgData name="Peter Robertson" userId="99a4d1646bc7af5d" providerId="LiveId" clId="{6032A1C1-8771-478E-BD1B-05C989F7E951}" dt="2022-05-03T14:39:19.955" v="304" actId="404"/>
          <ac:spMkLst>
            <pc:docMk/>
            <pc:sldMk cId="3634627706" sldId="259"/>
            <ac:spMk id="19" creationId="{A8A61E4D-C697-4A14-B629-94CD20BF1D57}"/>
          </ac:spMkLst>
        </pc:spChg>
        <pc:grpChg chg="mod">
          <ac:chgData name="Peter Robertson" userId="99a4d1646bc7af5d" providerId="LiveId" clId="{6032A1C1-8771-478E-BD1B-05C989F7E951}" dt="2022-05-03T14:37:10.781" v="260" actId="1076"/>
          <ac:grpSpMkLst>
            <pc:docMk/>
            <pc:sldMk cId="3634627706" sldId="259"/>
            <ac:grpSpMk id="6" creationId="{8C41AEE4-218C-4470-9B4D-D7B06AC335D9}"/>
          </ac:grpSpMkLst>
        </pc:grpChg>
        <pc:picChg chg="add mod ord modCrop">
          <ac:chgData name="Peter Robertson" userId="99a4d1646bc7af5d" providerId="LiveId" clId="{6032A1C1-8771-478E-BD1B-05C989F7E951}" dt="2022-05-03T14:36:50.717" v="257" actId="1076"/>
          <ac:picMkLst>
            <pc:docMk/>
            <pc:sldMk cId="3634627706" sldId="259"/>
            <ac:picMk id="3" creationId="{68626BB5-9DF8-3A18-459A-A236E27F5CAF}"/>
          </ac:picMkLst>
        </pc:picChg>
        <pc:picChg chg="add del mod">
          <ac:chgData name="Peter Robertson" userId="99a4d1646bc7af5d" providerId="LiveId" clId="{6032A1C1-8771-478E-BD1B-05C989F7E951}" dt="2022-05-06T16:19:32.007" v="1313" actId="478"/>
          <ac:picMkLst>
            <pc:docMk/>
            <pc:sldMk cId="3634627706" sldId="259"/>
            <ac:picMk id="4" creationId="{B0796A89-29D9-6820-F4F2-46D872FACE70}"/>
          </ac:picMkLst>
        </pc:picChg>
        <pc:picChg chg="add del mod">
          <ac:chgData name="Peter Robertson" userId="99a4d1646bc7af5d" providerId="LiveId" clId="{6032A1C1-8771-478E-BD1B-05C989F7E951}" dt="2022-05-03T07:23:32.045" v="133" actId="478"/>
          <ac:picMkLst>
            <pc:docMk/>
            <pc:sldMk cId="3634627706" sldId="259"/>
            <ac:picMk id="21" creationId="{CA6F518A-B3F6-489F-90B0-FBADE0DE159D}"/>
          </ac:picMkLst>
        </pc:picChg>
        <pc:picChg chg="del">
          <ac:chgData name="Peter Robertson" userId="99a4d1646bc7af5d" providerId="LiveId" clId="{6032A1C1-8771-478E-BD1B-05C989F7E951}" dt="2022-05-03T07:23:15.457" v="124" actId="478"/>
          <ac:picMkLst>
            <pc:docMk/>
            <pc:sldMk cId="3634627706" sldId="259"/>
            <ac:picMk id="23" creationId="{0B1D4AE5-548D-4E5D-AF2F-9E3055EB3FCB}"/>
          </ac:picMkLst>
        </pc:picChg>
      </pc:sldChg>
      <pc:sldChg chg="addSp delSp modSp mod">
        <pc:chgData name="Peter Robertson" userId="99a4d1646bc7af5d" providerId="LiveId" clId="{6032A1C1-8771-478E-BD1B-05C989F7E951}" dt="2022-05-04T15:15:30.360" v="1311" actId="2710"/>
        <pc:sldMkLst>
          <pc:docMk/>
          <pc:sldMk cId="1860454093" sldId="280"/>
        </pc:sldMkLst>
        <pc:spChg chg="add mod">
          <ac:chgData name="Peter Robertson" userId="99a4d1646bc7af5d" providerId="LiveId" clId="{6032A1C1-8771-478E-BD1B-05C989F7E951}" dt="2022-05-04T15:15:30.360" v="1311" actId="2710"/>
          <ac:spMkLst>
            <pc:docMk/>
            <pc:sldMk cId="1860454093" sldId="280"/>
            <ac:spMk id="2" creationId="{E07D23B7-25EB-5FB1-8EDC-A18852EFB035}"/>
          </ac:spMkLst>
        </pc:spChg>
        <pc:spChg chg="del mod">
          <ac:chgData name="Peter Robertson" userId="99a4d1646bc7af5d" providerId="LiveId" clId="{6032A1C1-8771-478E-BD1B-05C989F7E951}" dt="2022-05-03T15:47:28.001" v="400" actId="478"/>
          <ac:spMkLst>
            <pc:docMk/>
            <pc:sldMk cId="1860454093" sldId="280"/>
            <ac:spMk id="3" creationId="{19EDCF8F-9122-4DFD-B277-EC13760281D3}"/>
          </ac:spMkLst>
        </pc:spChg>
        <pc:graphicFrameChg chg="add del">
          <ac:chgData name="Peter Robertson" userId="99a4d1646bc7af5d" providerId="LiveId" clId="{6032A1C1-8771-478E-BD1B-05C989F7E951}" dt="2022-05-03T12:36:22.643" v="214" actId="22"/>
          <ac:graphicFrameMkLst>
            <pc:docMk/>
            <pc:sldMk cId="1860454093" sldId="280"/>
            <ac:graphicFrameMk id="2" creationId="{9D918872-0B02-719B-4910-EECEF0B2D0E8}"/>
          </ac:graphicFrameMkLst>
        </pc:graphicFrameChg>
        <pc:graphicFrameChg chg="add del">
          <ac:chgData name="Peter Robertson" userId="99a4d1646bc7af5d" providerId="LiveId" clId="{6032A1C1-8771-478E-BD1B-05C989F7E951}" dt="2022-05-03T12:36:30.466" v="216" actId="22"/>
          <ac:graphicFrameMkLst>
            <pc:docMk/>
            <pc:sldMk cId="1860454093" sldId="280"/>
            <ac:graphicFrameMk id="4" creationId="{607E3481-E243-8B65-6B14-C788FE607E20}"/>
          </ac:graphicFrameMkLst>
        </pc:graphicFrameChg>
        <pc:graphicFrameChg chg="add del">
          <ac:chgData name="Peter Robertson" userId="99a4d1646bc7af5d" providerId="LiveId" clId="{6032A1C1-8771-478E-BD1B-05C989F7E951}" dt="2022-05-03T12:36:41.609" v="218" actId="22"/>
          <ac:graphicFrameMkLst>
            <pc:docMk/>
            <pc:sldMk cId="1860454093" sldId="280"/>
            <ac:graphicFrameMk id="8" creationId="{9DCF102A-DAF9-4A12-E619-9FD0D81E493B}"/>
          </ac:graphicFrameMkLst>
        </pc:graphicFrameChg>
        <pc:graphicFrameChg chg="mod">
          <ac:chgData name="Peter Robertson" userId="99a4d1646bc7af5d" providerId="LiveId" clId="{6032A1C1-8771-478E-BD1B-05C989F7E951}" dt="2022-05-03T15:48:36.634" v="422" actId="207"/>
          <ac:graphicFrameMkLst>
            <pc:docMk/>
            <pc:sldMk cId="1860454093" sldId="280"/>
            <ac:graphicFrameMk id="18" creationId="{74AEBFEB-87B4-D50D-65C5-C6547BD17E50}"/>
          </ac:graphicFrameMkLst>
        </pc:graphicFrameChg>
      </pc:sldChg>
      <pc:sldChg chg="modAnim">
        <pc:chgData name="Peter Robertson" userId="99a4d1646bc7af5d" providerId="LiveId" clId="{6032A1C1-8771-478E-BD1B-05C989F7E951}" dt="2022-05-03T12:41:31.347" v="253"/>
        <pc:sldMkLst>
          <pc:docMk/>
          <pc:sldMk cId="1845556084" sldId="281"/>
        </pc:sldMkLst>
      </pc:sldChg>
      <pc:sldChg chg="addSp modSp mod">
        <pc:chgData name="Peter Robertson" userId="99a4d1646bc7af5d" providerId="LiveId" clId="{6032A1C1-8771-478E-BD1B-05C989F7E951}" dt="2022-05-04T15:15:33.310" v="1312" actId="2710"/>
        <pc:sldMkLst>
          <pc:docMk/>
          <pc:sldMk cId="3304303313" sldId="283"/>
        </pc:sldMkLst>
        <pc:spChg chg="mod">
          <ac:chgData name="Peter Robertson" userId="99a4d1646bc7af5d" providerId="LiveId" clId="{6032A1C1-8771-478E-BD1B-05C989F7E951}" dt="2022-05-03T07:16:27.589" v="116" actId="14100"/>
          <ac:spMkLst>
            <pc:docMk/>
            <pc:sldMk cId="3304303313" sldId="283"/>
            <ac:spMk id="2" creationId="{465D6F74-6FE7-438B-BDD7-61D180E17919}"/>
          </ac:spMkLst>
        </pc:spChg>
        <pc:spChg chg="mod">
          <ac:chgData name="Peter Robertson" userId="99a4d1646bc7af5d" providerId="LiveId" clId="{6032A1C1-8771-478E-BD1B-05C989F7E951}" dt="2022-05-04T15:15:33.310" v="1312" actId="2710"/>
          <ac:spMkLst>
            <pc:docMk/>
            <pc:sldMk cId="3304303313" sldId="283"/>
            <ac:spMk id="3" creationId="{19EDCF8F-9122-4DFD-B277-EC13760281D3}"/>
          </ac:spMkLst>
        </pc:spChg>
        <pc:picChg chg="mod">
          <ac:chgData name="Peter Robertson" userId="99a4d1646bc7af5d" providerId="LiveId" clId="{6032A1C1-8771-478E-BD1B-05C989F7E951}" dt="2022-05-03T07:16:31.047" v="117" actId="1076"/>
          <ac:picMkLst>
            <pc:docMk/>
            <pc:sldMk cId="3304303313" sldId="283"/>
            <ac:picMk id="2050" creationId="{2EB73674-34F9-9A93-7393-516BF07DFED7}"/>
          </ac:picMkLst>
        </pc:picChg>
        <pc:picChg chg="add mod">
          <ac:chgData name="Peter Robertson" userId="99a4d1646bc7af5d" providerId="LiveId" clId="{6032A1C1-8771-478E-BD1B-05C989F7E951}" dt="2022-05-03T07:16:37.351" v="119" actId="1076"/>
          <ac:picMkLst>
            <pc:docMk/>
            <pc:sldMk cId="3304303313" sldId="283"/>
            <ac:picMk id="2054" creationId="{917CE101-84B4-BA4E-D823-7ECB1363FAD7}"/>
          </ac:picMkLst>
        </pc:picChg>
        <pc:picChg chg="add mod">
          <ac:chgData name="Peter Robertson" userId="99a4d1646bc7af5d" providerId="LiveId" clId="{6032A1C1-8771-478E-BD1B-05C989F7E951}" dt="2022-05-03T07:16:33.865" v="118" actId="1076"/>
          <ac:picMkLst>
            <pc:docMk/>
            <pc:sldMk cId="3304303313" sldId="283"/>
            <ac:picMk id="2056" creationId="{768902C2-6747-39D0-A6F5-21856DC8D144}"/>
          </ac:picMkLst>
        </pc:picChg>
        <pc:picChg chg="add mod">
          <ac:chgData name="Peter Robertson" userId="99a4d1646bc7af5d" providerId="LiveId" clId="{6032A1C1-8771-478E-BD1B-05C989F7E951}" dt="2022-05-03T07:16:39.537" v="120" actId="1076"/>
          <ac:picMkLst>
            <pc:docMk/>
            <pc:sldMk cId="3304303313" sldId="283"/>
            <ac:picMk id="2058" creationId="{3A4445AA-0A8B-7A09-7710-10A78B9BF462}"/>
          </ac:picMkLst>
        </pc:picChg>
      </pc:sldChg>
      <pc:sldChg chg="addSp delSp modSp mod setBg">
        <pc:chgData name="Peter Robertson" userId="99a4d1646bc7af5d" providerId="LiveId" clId="{6032A1C1-8771-478E-BD1B-05C989F7E951}" dt="2022-05-03T12:41:54.807" v="255" actId="1076"/>
        <pc:sldMkLst>
          <pc:docMk/>
          <pc:sldMk cId="3905679519" sldId="284"/>
        </pc:sldMkLst>
        <pc:spChg chg="add mod">
          <ac:chgData name="Peter Robertson" userId="99a4d1646bc7af5d" providerId="LiveId" clId="{6032A1C1-8771-478E-BD1B-05C989F7E951}" dt="2022-05-03T12:41:54.807" v="255" actId="1076"/>
          <ac:spMkLst>
            <pc:docMk/>
            <pc:sldMk cId="3905679519" sldId="284"/>
            <ac:spMk id="4" creationId="{CB976F26-8A0C-3B8D-F104-CB0A8D0213DF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7" creationId="{4796F5AA-634B-58FA-1D90-5D03A1F131F9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8" creationId="{115A1DE9-C44F-CA66-712E-14B2D93B5FF6}"/>
          </ac:spMkLst>
        </pc:spChg>
        <pc:spChg chg="add del">
          <ac:chgData name="Peter Robertson" userId="99a4d1646bc7af5d" providerId="LiveId" clId="{6032A1C1-8771-478E-BD1B-05C989F7E951}" dt="2022-05-03T07:26:02.778" v="149" actId="26606"/>
          <ac:spMkLst>
            <pc:docMk/>
            <pc:sldMk cId="3905679519" sldId="284"/>
            <ac:spMk id="8" creationId="{A2509F26-B5DC-4BA7-B476-4CB044237A2E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9" creationId="{39935AA5-19EE-FB3C-CDEE-10C899C09C0E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0" creationId="{8FA963E4-457A-1501-1F38-F9694459821E}"/>
          </ac:spMkLst>
        </pc:spChg>
        <pc:spChg chg="add del">
          <ac:chgData name="Peter Robertson" userId="99a4d1646bc7af5d" providerId="LiveId" clId="{6032A1C1-8771-478E-BD1B-05C989F7E951}" dt="2022-05-03T07:26:02.778" v="149" actId="26606"/>
          <ac:spMkLst>
            <pc:docMk/>
            <pc:sldMk cId="3905679519" sldId="284"/>
            <ac:spMk id="10" creationId="{DB103EB1-B135-4526-B883-33228FC27FF1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1" creationId="{02CD5EE1-ACCA-FA9A-423A-30BE15FFD42B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2" creationId="{9F51DF02-18D0-DFBB-BB1E-9E3733ED9BFE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3" creationId="{BE657C9D-3C47-C2B8-8FBF-D3459EC3EFDA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4" creationId="{0962F37A-2767-E9B9-AFDD-1910FF653FD6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5" creationId="{72184943-0BC3-324C-62C3-57503C3D5D4A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6" creationId="{9506C5C7-8BFC-963D-A43B-02EDCCA73F1F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7" creationId="{93166A98-2B4A-3FBC-677D-B673759B06C9}"/>
          </ac:spMkLst>
        </pc:spChg>
        <pc:grpChg chg="add del mod">
          <ac:chgData name="Peter Robertson" userId="99a4d1646bc7af5d" providerId="LiveId" clId="{6032A1C1-8771-478E-BD1B-05C989F7E951}" dt="2022-05-03T11:50:25.785" v="204" actId="478"/>
          <ac:grpSpMkLst>
            <pc:docMk/>
            <pc:sldMk cId="3905679519" sldId="284"/>
            <ac:grpSpMk id="6" creationId="{69CAAAE3-D43B-CD70-BA2B-654C00127136}"/>
          </ac:grpSpMkLst>
        </pc:grpChg>
        <pc:picChg chg="add del mod">
          <ac:chgData name="Peter Robertson" userId="99a4d1646bc7af5d" providerId="LiveId" clId="{6032A1C1-8771-478E-BD1B-05C989F7E951}" dt="2022-05-03T11:50:00.450" v="199" actId="478"/>
          <ac:picMkLst>
            <pc:docMk/>
            <pc:sldMk cId="3905679519" sldId="284"/>
            <ac:picMk id="2" creationId="{E629EABA-86E1-3978-47D3-2F65DEE0F2E3}"/>
          </ac:picMkLst>
        </pc:picChg>
        <pc:picChg chg="add mod modCrop">
          <ac:chgData name="Peter Robertson" userId="99a4d1646bc7af5d" providerId="LiveId" clId="{6032A1C1-8771-478E-BD1B-05C989F7E951}" dt="2022-05-03T12:37:01.647" v="220" actId="732"/>
          <ac:picMkLst>
            <pc:docMk/>
            <pc:sldMk cId="3905679519" sldId="284"/>
            <ac:picMk id="3" creationId="{C5AA53D6-9483-9609-932E-977892890DD1}"/>
          </ac:picMkLst>
        </pc:picChg>
        <pc:picChg chg="add del mod">
          <ac:chgData name="Peter Robertson" userId="99a4d1646bc7af5d" providerId="LiveId" clId="{6032A1C1-8771-478E-BD1B-05C989F7E951}" dt="2022-05-03T12:41:49.171" v="254" actId="478"/>
          <ac:picMkLst>
            <pc:docMk/>
            <pc:sldMk cId="3905679519" sldId="284"/>
            <ac:picMk id="18" creationId="{55F36FC0-9CD1-FEE2-9840-8CFF12FFCAF2}"/>
          </ac:picMkLst>
        </pc:picChg>
      </pc:sldChg>
      <pc:sldChg chg="new del">
        <pc:chgData name="Peter Robertson" userId="99a4d1646bc7af5d" providerId="LiveId" clId="{6032A1C1-8771-478E-BD1B-05C989F7E951}" dt="2022-05-04T13:57:23.709" v="425" actId="47"/>
        <pc:sldMkLst>
          <pc:docMk/>
          <pc:sldMk cId="2334290210" sldId="285"/>
        </pc:sldMkLst>
      </pc:sldChg>
      <pc:sldChg chg="addSp delSp modSp add mod setBg">
        <pc:chgData name="Peter Robertson" userId="99a4d1646bc7af5d" providerId="LiveId" clId="{6032A1C1-8771-478E-BD1B-05C989F7E951}" dt="2022-05-04T15:15:27.491" v="1310" actId="2710"/>
        <pc:sldMkLst>
          <pc:docMk/>
          <pc:sldMk cId="44891586" sldId="286"/>
        </pc:sldMkLst>
        <pc:spChg chg="add del mod">
          <ac:chgData name="Peter Robertson" userId="99a4d1646bc7af5d" providerId="LiveId" clId="{6032A1C1-8771-478E-BD1B-05C989F7E951}" dt="2022-05-04T15:02:47.461" v="1162" actId="478"/>
          <ac:spMkLst>
            <pc:docMk/>
            <pc:sldMk cId="44891586" sldId="286"/>
            <ac:spMk id="2" creationId="{E07D23B7-25EB-5FB1-8EDC-A18852EFB035}"/>
          </ac:spMkLst>
        </pc:spChg>
        <pc:spChg chg="add mod">
          <ac:chgData name="Peter Robertson" userId="99a4d1646bc7af5d" providerId="LiveId" clId="{6032A1C1-8771-478E-BD1B-05C989F7E951}" dt="2022-05-04T15:15:27.491" v="1310" actId="2710"/>
          <ac:spMkLst>
            <pc:docMk/>
            <pc:sldMk cId="44891586" sldId="286"/>
            <ac:spMk id="3" creationId="{E8BF3293-123A-09FE-ADAB-FF3169D32921}"/>
          </ac:spMkLst>
        </pc:spChg>
        <pc:spChg chg="del mod">
          <ac:chgData name="Peter Robertson" userId="99a4d1646bc7af5d" providerId="LiveId" clId="{6032A1C1-8771-478E-BD1B-05C989F7E951}" dt="2022-05-04T13:58:00.955" v="452" actId="478"/>
          <ac:spMkLst>
            <pc:docMk/>
            <pc:sldMk cId="44891586" sldId="286"/>
            <ac:spMk id="5" creationId="{F381D036-DDE0-4068-83EB-D02E6631C51E}"/>
          </ac:spMkLst>
        </pc:spChg>
        <pc:spChg chg="add mod ord">
          <ac:chgData name="Peter Robertson" userId="99a4d1646bc7af5d" providerId="LiveId" clId="{6032A1C1-8771-478E-BD1B-05C989F7E951}" dt="2022-05-04T15:05:40.286" v="1190" actId="6549"/>
          <ac:spMkLst>
            <pc:docMk/>
            <pc:sldMk cId="44891586" sldId="286"/>
            <ac:spMk id="6" creationId="{94795A29-AF97-F554-40FB-B6B198407AC3}"/>
          </ac:spMkLst>
        </pc:spChg>
        <pc:spChg chg="add del mod">
          <ac:chgData name="Peter Robertson" userId="99a4d1646bc7af5d" providerId="LiveId" clId="{6032A1C1-8771-478E-BD1B-05C989F7E951}" dt="2022-05-04T14:18:28.392" v="695" actId="478"/>
          <ac:spMkLst>
            <pc:docMk/>
            <pc:sldMk cId="44891586" sldId="286"/>
            <ac:spMk id="9" creationId="{7414CB52-148E-EE44-85A4-7C5131A4ACDD}"/>
          </ac:spMkLst>
        </pc:spChg>
        <pc:spChg chg="add del mod">
          <ac:chgData name="Peter Robertson" userId="99a4d1646bc7af5d" providerId="LiveId" clId="{6032A1C1-8771-478E-BD1B-05C989F7E951}" dt="2022-05-04T15:02:47.461" v="1162" actId="478"/>
          <ac:spMkLst>
            <pc:docMk/>
            <pc:sldMk cId="44891586" sldId="286"/>
            <ac:spMk id="26" creationId="{95C858A7-1AF1-20EF-EC33-A9EC0B781B6C}"/>
          </ac:spMkLst>
        </pc:spChg>
        <pc:spChg chg="add del mod">
          <ac:chgData name="Peter Robertson" userId="99a4d1646bc7af5d" providerId="LiveId" clId="{6032A1C1-8771-478E-BD1B-05C989F7E951}" dt="2022-05-04T15:02:47.461" v="1162" actId="478"/>
          <ac:spMkLst>
            <pc:docMk/>
            <pc:sldMk cId="44891586" sldId="286"/>
            <ac:spMk id="27" creationId="{865F5B97-E5B6-4079-4F7F-83BDCEAF346D}"/>
          </ac:spMkLst>
        </pc:spChg>
        <pc:spChg chg="add del">
          <ac:chgData name="Peter Robertson" userId="99a4d1646bc7af5d" providerId="LiveId" clId="{6032A1C1-8771-478E-BD1B-05C989F7E951}" dt="2022-05-04T14:17:36.353" v="684" actId="26606"/>
          <ac:spMkLst>
            <pc:docMk/>
            <pc:sldMk cId="44891586" sldId="286"/>
            <ac:spMk id="75" creationId="{79BB35BC-D5C2-4C8B-A22A-A71E6191913B}"/>
          </ac:spMkLst>
        </pc:spChg>
        <pc:spChg chg="add del">
          <ac:chgData name="Peter Robertson" userId="99a4d1646bc7af5d" providerId="LiveId" clId="{6032A1C1-8771-478E-BD1B-05C989F7E951}" dt="2022-05-04T14:17:40.380" v="686" actId="26606"/>
          <ac:spMkLst>
            <pc:docMk/>
            <pc:sldMk cId="44891586" sldId="286"/>
            <ac:spMk id="77" creationId="{62756DA2-40EB-4C6F-B962-5822FFB54FB6}"/>
          </ac:spMkLst>
        </pc:spChg>
        <pc:spChg chg="add del">
          <ac:chgData name="Peter Robertson" userId="99a4d1646bc7af5d" providerId="LiveId" clId="{6032A1C1-8771-478E-BD1B-05C989F7E951}" dt="2022-05-04T14:17:40.380" v="686" actId="26606"/>
          <ac:spMkLst>
            <pc:docMk/>
            <pc:sldMk cId="44891586" sldId="286"/>
            <ac:spMk id="1032" creationId="{131BAD53-4E89-4F62-BBB7-26359763ED39}"/>
          </ac:spMkLst>
        </pc:spChg>
        <pc:spChg chg="add del">
          <ac:chgData name="Peter Robertson" userId="99a4d1646bc7af5d" providerId="LiveId" clId="{6032A1C1-8771-478E-BD1B-05C989F7E951}" dt="2022-05-04T14:17:43.352" v="688" actId="26606"/>
          <ac:spMkLst>
            <pc:docMk/>
            <pc:sldMk cId="44891586" sldId="286"/>
            <ac:spMk id="1033" creationId="{2B566528-1B12-4246-9431-5C2D7D081168}"/>
          </ac:spMkLst>
        </pc:spChg>
        <pc:spChg chg="add del">
          <ac:chgData name="Peter Robertson" userId="99a4d1646bc7af5d" providerId="LiveId" clId="{6032A1C1-8771-478E-BD1B-05C989F7E951}" dt="2022-05-04T14:17:48.217" v="690" actId="26606"/>
          <ac:spMkLst>
            <pc:docMk/>
            <pc:sldMk cId="44891586" sldId="286"/>
            <ac:spMk id="1035" creationId="{F13C74B1-5B17-4795-BED0-7140497B445A}"/>
          </ac:spMkLst>
        </pc:spChg>
        <pc:spChg chg="add del">
          <ac:chgData name="Peter Robertson" userId="99a4d1646bc7af5d" providerId="LiveId" clId="{6032A1C1-8771-478E-BD1B-05C989F7E951}" dt="2022-05-04T14:17:48.217" v="690" actId="26606"/>
          <ac:spMkLst>
            <pc:docMk/>
            <pc:sldMk cId="44891586" sldId="286"/>
            <ac:spMk id="1036" creationId="{D4974D33-8DC5-464E-8C6D-BE58F0669C17}"/>
          </ac:spMkLst>
        </pc:spChg>
        <pc:grpChg chg="add del">
          <ac:chgData name="Peter Robertson" userId="99a4d1646bc7af5d" providerId="LiveId" clId="{6032A1C1-8771-478E-BD1B-05C989F7E951}" dt="2022-05-04T14:17:43.352" v="688" actId="26606"/>
          <ac:grpSpMkLst>
            <pc:docMk/>
            <pc:sldMk cId="44891586" sldId="286"/>
            <ac:grpSpMk id="81" creationId="{5995D10D-E9C9-47DB-AE7E-801FEF38F5C9}"/>
          </ac:grpSpMkLst>
        </pc:grpChg>
        <pc:grpChg chg="add del">
          <ac:chgData name="Peter Robertson" userId="99a4d1646bc7af5d" providerId="LiveId" clId="{6032A1C1-8771-478E-BD1B-05C989F7E951}" dt="2022-05-04T14:17:43.352" v="688" actId="26606"/>
          <ac:grpSpMkLst>
            <pc:docMk/>
            <pc:sldMk cId="44891586" sldId="286"/>
            <ac:grpSpMk id="1034" creationId="{828A5161-06F1-46CF-8AD7-844680A59E13}"/>
          </ac:grpSpMkLst>
        </pc:grpChg>
        <pc:graphicFrameChg chg="del">
          <ac:chgData name="Peter Robertson" userId="99a4d1646bc7af5d" providerId="LiveId" clId="{6032A1C1-8771-478E-BD1B-05C989F7E951}" dt="2022-05-04T13:59:00.472" v="464" actId="478"/>
          <ac:graphicFrameMkLst>
            <pc:docMk/>
            <pc:sldMk cId="44891586" sldId="286"/>
            <ac:graphicFrameMk id="18" creationId="{74AEBFEB-87B4-D50D-65C5-C6547BD17E50}"/>
          </ac:graphicFrameMkLst>
        </pc:graphicFrameChg>
        <pc:picChg chg="add del mod">
          <ac:chgData name="Peter Robertson" userId="99a4d1646bc7af5d" providerId="LiveId" clId="{6032A1C1-8771-478E-BD1B-05C989F7E951}" dt="2022-05-04T14:12:21.407" v="607" actId="478"/>
          <ac:picMkLst>
            <pc:docMk/>
            <pc:sldMk cId="44891586" sldId="286"/>
            <ac:picMk id="4" creationId="{56F93567-0469-83B5-ABD4-2AE952BB35D5}"/>
          </ac:picMkLst>
        </pc:picChg>
        <pc:picChg chg="add mod">
          <ac:chgData name="Peter Robertson" userId="99a4d1646bc7af5d" providerId="LiveId" clId="{6032A1C1-8771-478E-BD1B-05C989F7E951}" dt="2022-05-04T15:03:36.975" v="1170" actId="1076"/>
          <ac:picMkLst>
            <pc:docMk/>
            <pc:sldMk cId="44891586" sldId="286"/>
            <ac:picMk id="4" creationId="{97E5485D-9B62-4EF4-5FA7-F4B42802FE1B}"/>
          </ac:picMkLst>
        </pc:picChg>
        <pc:picChg chg="add del mod">
          <ac:chgData name="Peter Robertson" userId="99a4d1646bc7af5d" providerId="LiveId" clId="{6032A1C1-8771-478E-BD1B-05C989F7E951}" dt="2022-05-04T14:13:00.059" v="613" actId="478"/>
          <ac:picMkLst>
            <pc:docMk/>
            <pc:sldMk cId="44891586" sldId="286"/>
            <ac:picMk id="8" creationId="{FC91E4FD-E965-F11D-4FA6-E644AFE95E26}"/>
          </ac:picMkLst>
        </pc:picChg>
        <pc:picChg chg="add del mod">
          <ac:chgData name="Peter Robertson" userId="99a4d1646bc7af5d" providerId="LiveId" clId="{6032A1C1-8771-478E-BD1B-05C989F7E951}" dt="2022-05-04T14:28:29.094" v="1073" actId="478"/>
          <ac:picMkLst>
            <pc:docMk/>
            <pc:sldMk cId="44891586" sldId="286"/>
            <ac:picMk id="11" creationId="{75B1C988-34F0-368B-7DA3-C867E8099EFC}"/>
          </ac:picMkLst>
        </pc:picChg>
        <pc:picChg chg="add del mod">
          <ac:chgData name="Peter Robertson" userId="99a4d1646bc7af5d" providerId="LiveId" clId="{6032A1C1-8771-478E-BD1B-05C989F7E951}" dt="2022-05-04T14:26:23.857" v="1007" actId="478"/>
          <ac:picMkLst>
            <pc:docMk/>
            <pc:sldMk cId="44891586" sldId="286"/>
            <ac:picMk id="14" creationId="{94583FB0-00F3-BBE8-FCE0-BC5940DAA2B0}"/>
          </ac:picMkLst>
        </pc:picChg>
        <pc:picChg chg="add del mod">
          <ac:chgData name="Peter Robertson" userId="99a4d1646bc7af5d" providerId="LiveId" clId="{6032A1C1-8771-478E-BD1B-05C989F7E951}" dt="2022-05-04T14:28:29.094" v="1073" actId="478"/>
          <ac:picMkLst>
            <pc:docMk/>
            <pc:sldMk cId="44891586" sldId="286"/>
            <ac:picMk id="16" creationId="{99610A8E-B605-7F38-C804-9A9D4799AA0B}"/>
          </ac:picMkLst>
        </pc:picChg>
        <pc:picChg chg="add del mod">
          <ac:chgData name="Peter Robertson" userId="99a4d1646bc7af5d" providerId="LiveId" clId="{6032A1C1-8771-478E-BD1B-05C989F7E951}" dt="2022-05-04T14:28:29.094" v="1073" actId="478"/>
          <ac:picMkLst>
            <pc:docMk/>
            <pc:sldMk cId="44891586" sldId="286"/>
            <ac:picMk id="19" creationId="{7A1F1A21-4668-8541-957E-49220BEF1BFD}"/>
          </ac:picMkLst>
        </pc:picChg>
        <pc:picChg chg="add del mod modCrop">
          <ac:chgData name="Peter Robertson" userId="99a4d1646bc7af5d" providerId="LiveId" clId="{6032A1C1-8771-478E-BD1B-05C989F7E951}" dt="2022-05-04T14:31:22.246" v="1107" actId="478"/>
          <ac:picMkLst>
            <pc:docMk/>
            <pc:sldMk cId="44891586" sldId="286"/>
            <ac:picMk id="21" creationId="{5B531CC7-4F2C-AB23-4310-B00C8C603940}"/>
          </ac:picMkLst>
        </pc:picChg>
        <pc:picChg chg="add del mod">
          <ac:chgData name="Peter Robertson" userId="99a4d1646bc7af5d" providerId="LiveId" clId="{6032A1C1-8771-478E-BD1B-05C989F7E951}" dt="2022-05-04T14:29:17.203" v="1078" actId="22"/>
          <ac:picMkLst>
            <pc:docMk/>
            <pc:sldMk cId="44891586" sldId="286"/>
            <ac:picMk id="23" creationId="{F387AD86-7218-9160-4AAE-649D06094A31}"/>
          </ac:picMkLst>
        </pc:picChg>
        <pc:picChg chg="add del mod modCrop">
          <ac:chgData name="Peter Robertson" userId="99a4d1646bc7af5d" providerId="LiveId" clId="{6032A1C1-8771-478E-BD1B-05C989F7E951}" dt="2022-05-04T14:31:22.246" v="1107" actId="478"/>
          <ac:picMkLst>
            <pc:docMk/>
            <pc:sldMk cId="44891586" sldId="286"/>
            <ac:picMk id="25" creationId="{9A44395F-24A4-7AD9-36FB-3EE762E3CB55}"/>
          </ac:picMkLst>
        </pc:picChg>
        <pc:picChg chg="add del mod">
          <ac:chgData name="Peter Robertson" userId="99a4d1646bc7af5d" providerId="LiveId" clId="{6032A1C1-8771-478E-BD1B-05C989F7E951}" dt="2022-05-04T14:13:44.965" v="622" actId="478"/>
          <ac:picMkLst>
            <pc:docMk/>
            <pc:sldMk cId="44891586" sldId="286"/>
            <ac:picMk id="1026" creationId="{46C939AF-8FF6-23C4-D9BA-7485F1D281EB}"/>
          </ac:picMkLst>
        </pc:picChg>
        <pc:picChg chg="add mod">
          <ac:chgData name="Peter Robertson" userId="99a4d1646bc7af5d" providerId="LiveId" clId="{6032A1C1-8771-478E-BD1B-05C989F7E951}" dt="2022-05-04T15:11:22.023" v="1227" actId="1036"/>
          <ac:picMkLst>
            <pc:docMk/>
            <pc:sldMk cId="44891586" sldId="286"/>
            <ac:picMk id="1026" creationId="{A4FF468D-D44F-55D6-2051-10D8C1728D1C}"/>
          </ac:picMkLst>
        </pc:picChg>
        <pc:picChg chg="add del mod ord">
          <ac:chgData name="Peter Robertson" userId="99a4d1646bc7af5d" providerId="LiveId" clId="{6032A1C1-8771-478E-BD1B-05C989F7E951}" dt="2022-05-04T14:31:23.125" v="1108" actId="478"/>
          <ac:picMkLst>
            <pc:docMk/>
            <pc:sldMk cId="44891586" sldId="286"/>
            <ac:picMk id="1028" creationId="{66DCA462-16C4-167E-192F-5B0F339FBE68}"/>
          </ac:picMkLst>
        </pc:picChg>
        <pc:picChg chg="add del mod">
          <ac:chgData name="Peter Robertson" userId="99a4d1646bc7af5d" providerId="LiveId" clId="{6032A1C1-8771-478E-BD1B-05C989F7E951}" dt="2022-05-04T14:31:26.204" v="1109" actId="478"/>
          <ac:picMkLst>
            <pc:docMk/>
            <pc:sldMk cId="44891586" sldId="286"/>
            <ac:picMk id="1030" creationId="{6E3E9040-DA67-3BBD-1097-5750985B6408}"/>
          </ac:picMkLst>
        </pc:picChg>
      </pc:sldChg>
      <pc:sldChg chg="del">
        <pc:chgData name="Peter Robertson" userId="99a4d1646bc7af5d" providerId="LiveId" clId="{6032A1C1-8771-478E-BD1B-05C989F7E951}" dt="2022-05-03T11:50:57.298" v="207" actId="47"/>
        <pc:sldMkLst>
          <pc:docMk/>
          <pc:sldMk cId="3581451297" sldId="286"/>
        </pc:sldMkLst>
      </pc:sldChg>
      <pc:sldChg chg="addSp delSp modSp add mod">
        <pc:chgData name="Peter Robertson" userId="99a4d1646bc7af5d" providerId="LiveId" clId="{6032A1C1-8771-478E-BD1B-05C989F7E951}" dt="2022-05-04T15:14:50.854" v="1306" actId="12"/>
        <pc:sldMkLst>
          <pc:docMk/>
          <pc:sldMk cId="226866503" sldId="287"/>
        </pc:sldMkLst>
        <pc:spChg chg="mod">
          <ac:chgData name="Peter Robertson" userId="99a4d1646bc7af5d" providerId="LiveId" clId="{6032A1C1-8771-478E-BD1B-05C989F7E951}" dt="2022-05-04T15:14:50.854" v="1306" actId="12"/>
          <ac:spMkLst>
            <pc:docMk/>
            <pc:sldMk cId="226866503" sldId="287"/>
            <ac:spMk id="2" creationId="{E07D23B7-25EB-5FB1-8EDC-A18852EFB035}"/>
          </ac:spMkLst>
        </pc:spChg>
        <pc:spChg chg="add del">
          <ac:chgData name="Peter Robertson" userId="99a4d1646bc7af5d" providerId="LiveId" clId="{6032A1C1-8771-478E-BD1B-05C989F7E951}" dt="2022-05-04T14:12:09.561" v="605" actId="478"/>
          <ac:spMkLst>
            <pc:docMk/>
            <pc:sldMk cId="226866503" sldId="287"/>
            <ac:spMk id="3" creationId="{31EC1964-3A44-CA11-C50C-08747199701A}"/>
          </ac:spMkLst>
        </pc:spChg>
        <pc:spChg chg="add del mod">
          <ac:chgData name="Peter Robertson" userId="99a4d1646bc7af5d" providerId="LiveId" clId="{6032A1C1-8771-478E-BD1B-05C989F7E951}" dt="2022-05-04T14:12:09.561" v="605" actId="478"/>
          <ac:spMkLst>
            <pc:docMk/>
            <pc:sldMk cId="226866503" sldId="287"/>
            <ac:spMk id="5" creationId="{162A453E-6397-9569-0DAD-3A0F043FE814}"/>
          </ac:spMkLst>
        </pc:spChg>
        <pc:spChg chg="mod">
          <ac:chgData name="Peter Robertson" userId="99a4d1646bc7af5d" providerId="LiveId" clId="{6032A1C1-8771-478E-BD1B-05C989F7E951}" dt="2022-05-04T14:13:14.712" v="615" actId="14100"/>
          <ac:spMkLst>
            <pc:docMk/>
            <pc:sldMk cId="226866503" sldId="287"/>
            <ac:spMk id="6" creationId="{94795A29-AF97-F554-40FB-B6B198407AC3}"/>
          </ac:spMkLst>
        </pc:spChg>
        <pc:spChg chg="add del mod">
          <ac:chgData name="Peter Robertson" userId="99a4d1646bc7af5d" providerId="LiveId" clId="{6032A1C1-8771-478E-BD1B-05C989F7E951}" dt="2022-05-04T14:12:09.561" v="605" actId="478"/>
          <ac:spMkLst>
            <pc:docMk/>
            <pc:sldMk cId="226866503" sldId="287"/>
            <ac:spMk id="7" creationId="{C1E92EFD-7EF2-3E5B-928B-720FA9AB9FC3}"/>
          </ac:spMkLst>
        </pc:spChg>
        <pc:spChg chg="add del mod">
          <ac:chgData name="Peter Robertson" userId="99a4d1646bc7af5d" providerId="LiveId" clId="{6032A1C1-8771-478E-BD1B-05C989F7E951}" dt="2022-05-04T14:12:06.670" v="604" actId="478"/>
          <ac:spMkLst>
            <pc:docMk/>
            <pc:sldMk cId="226866503" sldId="287"/>
            <ac:spMk id="8" creationId="{88672B04-A9FC-4761-1652-C5D216B683FD}"/>
          </ac:spMkLst>
        </pc:spChg>
        <pc:spChg chg="add del mod">
          <ac:chgData name="Peter Robertson" userId="99a4d1646bc7af5d" providerId="LiveId" clId="{6032A1C1-8771-478E-BD1B-05C989F7E951}" dt="2022-05-04T14:11:38.964" v="587"/>
          <ac:spMkLst>
            <pc:docMk/>
            <pc:sldMk cId="226866503" sldId="287"/>
            <ac:spMk id="9" creationId="{CAC57129-3BBE-125D-1341-C3AC7925EC44}"/>
          </ac:spMkLst>
        </pc:spChg>
        <pc:picChg chg="del">
          <ac:chgData name="Peter Robertson" userId="99a4d1646bc7af5d" providerId="LiveId" clId="{6032A1C1-8771-478E-BD1B-05C989F7E951}" dt="2022-05-04T14:11:04.432" v="575" actId="478"/>
          <ac:picMkLst>
            <pc:docMk/>
            <pc:sldMk cId="226866503" sldId="287"/>
            <ac:picMk id="4" creationId="{56F93567-0469-83B5-ABD4-2AE952BB35D5}"/>
          </ac:picMkLst>
        </pc:picChg>
        <pc:picChg chg="mod">
          <ac:chgData name="Peter Robertson" userId="99a4d1646bc7af5d" providerId="LiveId" clId="{6032A1C1-8771-478E-BD1B-05C989F7E951}" dt="2022-05-04T14:14:00.738" v="625"/>
          <ac:picMkLst>
            <pc:docMk/>
            <pc:sldMk cId="226866503" sldId="287"/>
            <ac:picMk id="1026" creationId="{46C939AF-8FF6-23C4-D9BA-7485F1D281EB}"/>
          </ac:picMkLst>
        </pc:picChg>
        <pc:picChg chg="add mod">
          <ac:chgData name="Peter Robertson" userId="99a4d1646bc7af5d" providerId="LiveId" clId="{6032A1C1-8771-478E-BD1B-05C989F7E951}" dt="2022-05-04T14:12:03.658" v="603" actId="1035"/>
          <ac:picMkLst>
            <pc:docMk/>
            <pc:sldMk cId="226866503" sldId="287"/>
            <ac:picMk id="3084" creationId="{E321BAB3-2251-BFE7-F7F7-9F3B645900EC}"/>
          </ac:picMkLst>
        </pc:picChg>
      </pc:sldChg>
      <pc:sldChg chg="addSp delSp modSp add mod">
        <pc:chgData name="Peter Robertson" userId="99a4d1646bc7af5d" providerId="LiveId" clId="{6032A1C1-8771-478E-BD1B-05C989F7E951}" dt="2022-05-04T15:14:57.360" v="1309" actId="12"/>
        <pc:sldMkLst>
          <pc:docMk/>
          <pc:sldMk cId="2070391825" sldId="288"/>
        </pc:sldMkLst>
        <pc:spChg chg="mod">
          <ac:chgData name="Peter Robertson" userId="99a4d1646bc7af5d" providerId="LiveId" clId="{6032A1C1-8771-478E-BD1B-05C989F7E951}" dt="2022-05-04T15:14:57.360" v="1309" actId="12"/>
          <ac:spMkLst>
            <pc:docMk/>
            <pc:sldMk cId="2070391825" sldId="288"/>
            <ac:spMk id="2" creationId="{E07D23B7-25EB-5FB1-8EDC-A18852EFB035}"/>
          </ac:spMkLst>
        </pc:spChg>
        <pc:spChg chg="add">
          <ac:chgData name="Peter Robertson" userId="99a4d1646bc7af5d" providerId="LiveId" clId="{6032A1C1-8771-478E-BD1B-05C989F7E951}" dt="2022-05-04T14:14:27.119" v="631"/>
          <ac:spMkLst>
            <pc:docMk/>
            <pc:sldMk cId="2070391825" sldId="288"/>
            <ac:spMk id="3" creationId="{C7E6B2E4-DBE2-E2EE-706D-D24C5062907F}"/>
          </ac:spMkLst>
        </pc:spChg>
        <pc:spChg chg="mod ord">
          <ac:chgData name="Peter Robertson" userId="99a4d1646bc7af5d" providerId="LiveId" clId="{6032A1C1-8771-478E-BD1B-05C989F7E951}" dt="2022-05-04T14:15:58.810" v="653" actId="167"/>
          <ac:spMkLst>
            <pc:docMk/>
            <pc:sldMk cId="2070391825" sldId="288"/>
            <ac:spMk id="6" creationId="{94795A29-AF97-F554-40FB-B6B198407AC3}"/>
          </ac:spMkLst>
        </pc:spChg>
        <pc:picChg chg="del">
          <ac:chgData name="Peter Robertson" userId="99a4d1646bc7af5d" providerId="LiveId" clId="{6032A1C1-8771-478E-BD1B-05C989F7E951}" dt="2022-05-04T14:15:29.998" v="645" actId="478"/>
          <ac:picMkLst>
            <pc:docMk/>
            <pc:sldMk cId="2070391825" sldId="288"/>
            <ac:picMk id="4" creationId="{56F93567-0469-83B5-ABD4-2AE952BB35D5}"/>
          </ac:picMkLst>
        </pc:picChg>
        <pc:picChg chg="add del">
          <ac:chgData name="Peter Robertson" userId="99a4d1646bc7af5d" providerId="LiveId" clId="{6032A1C1-8771-478E-BD1B-05C989F7E951}" dt="2022-05-04T14:15:56.200" v="652" actId="478"/>
          <ac:picMkLst>
            <pc:docMk/>
            <pc:sldMk cId="2070391825" sldId="288"/>
            <ac:picMk id="5" creationId="{BBBCB71E-3FCE-BFC8-3601-4D85685024DA}"/>
          </ac:picMkLst>
        </pc:picChg>
        <pc:picChg chg="del">
          <ac:chgData name="Peter Robertson" userId="99a4d1646bc7af5d" providerId="LiveId" clId="{6032A1C1-8771-478E-BD1B-05C989F7E951}" dt="2022-05-04T14:15:19.541" v="643" actId="478"/>
          <ac:picMkLst>
            <pc:docMk/>
            <pc:sldMk cId="2070391825" sldId="288"/>
            <ac:picMk id="1026" creationId="{46C939AF-8FF6-23C4-D9BA-7485F1D281EB}"/>
          </ac:picMkLst>
        </pc:picChg>
        <pc:picChg chg="add mod">
          <ac:chgData name="Peter Robertson" userId="99a4d1646bc7af5d" providerId="LiveId" clId="{6032A1C1-8771-478E-BD1B-05C989F7E951}" dt="2022-05-04T14:15:25.490" v="644"/>
          <ac:picMkLst>
            <pc:docMk/>
            <pc:sldMk cId="2070391825" sldId="288"/>
            <ac:picMk id="2052" creationId="{214F0086-B8CB-D410-3C1A-1A7E1826FAE1}"/>
          </ac:picMkLst>
        </pc:picChg>
        <pc:picChg chg="add del mod">
          <ac:chgData name="Peter Robertson" userId="99a4d1646bc7af5d" providerId="LiveId" clId="{6032A1C1-8771-478E-BD1B-05C989F7E951}" dt="2022-05-04T14:15:08.640" v="638"/>
          <ac:picMkLst>
            <pc:docMk/>
            <pc:sldMk cId="2070391825" sldId="288"/>
            <ac:picMk id="2054" creationId="{2A079491-E3AA-5976-675B-9577E94C9D01}"/>
          </ac:picMkLst>
        </pc:picChg>
        <pc:picChg chg="add mod">
          <ac:chgData name="Peter Robertson" userId="99a4d1646bc7af5d" providerId="LiveId" clId="{6032A1C1-8771-478E-BD1B-05C989F7E951}" dt="2022-05-04T14:15:54.714" v="651" actId="167"/>
          <ac:picMkLst>
            <pc:docMk/>
            <pc:sldMk cId="2070391825" sldId="288"/>
            <ac:picMk id="2056" creationId="{55AE977E-1ACA-E771-01B1-576CA42729FA}"/>
          </ac:picMkLst>
        </pc:picChg>
      </pc:sldChg>
      <pc:sldChg chg="modSp add mod">
        <pc:chgData name="Peter Robertson" userId="99a4d1646bc7af5d" providerId="LiveId" clId="{6032A1C1-8771-478E-BD1B-05C989F7E951}" dt="2022-05-04T15:14:42.268" v="1302" actId="12"/>
        <pc:sldMkLst>
          <pc:docMk/>
          <pc:sldMk cId="724941427" sldId="289"/>
        </pc:sldMkLst>
        <pc:spChg chg="mod">
          <ac:chgData name="Peter Robertson" userId="99a4d1646bc7af5d" providerId="LiveId" clId="{6032A1C1-8771-478E-BD1B-05C989F7E951}" dt="2022-05-04T15:14:42.268" v="1302" actId="12"/>
          <ac:spMkLst>
            <pc:docMk/>
            <pc:sldMk cId="724941427" sldId="289"/>
            <ac:spMk id="2" creationId="{E07D23B7-25EB-5FB1-8EDC-A18852EFB035}"/>
          </ac:spMkLst>
        </pc:spChg>
      </pc:sldChg>
      <pc:sldChg chg="modSp add mod">
        <pc:chgData name="Peter Robertson" userId="99a4d1646bc7af5d" providerId="LiveId" clId="{6032A1C1-8771-478E-BD1B-05C989F7E951}" dt="2022-05-04T15:11:31.200" v="1244" actId="20577"/>
        <pc:sldMkLst>
          <pc:docMk/>
          <pc:sldMk cId="3069298331" sldId="290"/>
        </pc:sldMkLst>
        <pc:spChg chg="mod">
          <ac:chgData name="Peter Robertson" userId="99a4d1646bc7af5d" providerId="LiveId" clId="{6032A1C1-8771-478E-BD1B-05C989F7E951}" dt="2022-05-04T15:11:31.200" v="1244" actId="20577"/>
          <ac:spMkLst>
            <pc:docMk/>
            <pc:sldMk cId="3069298331" sldId="290"/>
            <ac:spMk id="6" creationId="{94795A29-AF97-F554-40FB-B6B198407AC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Sheet1!$D$2</c:f>
              <c:strCache>
                <c:ptCount val="1"/>
                <c:pt idx="0">
                  <c:v>max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Sheet1!$C$3:$C$14</c:f>
              <c:strCache>
                <c:ptCount val="12"/>
                <c:pt idx="0">
                  <c:v>Spring 20</c:v>
                </c:pt>
                <c:pt idx="1">
                  <c:v>Summer 20</c:v>
                </c:pt>
                <c:pt idx="2">
                  <c:v>Autumn 20</c:v>
                </c:pt>
                <c:pt idx="3">
                  <c:v>Spring 21</c:v>
                </c:pt>
                <c:pt idx="4">
                  <c:v>Summer 21</c:v>
                </c:pt>
                <c:pt idx="5">
                  <c:v>Autumn 21</c:v>
                </c:pt>
                <c:pt idx="6">
                  <c:v>Spring 22</c:v>
                </c:pt>
                <c:pt idx="7">
                  <c:v>Summer 22</c:v>
                </c:pt>
                <c:pt idx="8">
                  <c:v>Autumn 22</c:v>
                </c:pt>
                <c:pt idx="9">
                  <c:v>Spring 23</c:v>
                </c:pt>
                <c:pt idx="10">
                  <c:v>Summer 23</c:v>
                </c:pt>
                <c:pt idx="11">
                  <c:v>Autumn 23</c:v>
                </c:pt>
              </c:strCache>
            </c:strRef>
          </c:cat>
          <c:val>
            <c:numRef>
              <c:f>Sheet1!$D$3:$D$14</c:f>
              <c:numCache>
                <c:formatCode>General</c:formatCode>
                <c:ptCount val="12"/>
                <c:pt idx="0">
                  <c:v>64</c:v>
                </c:pt>
                <c:pt idx="1">
                  <c:v>64</c:v>
                </c:pt>
                <c:pt idx="2">
                  <c:v>64</c:v>
                </c:pt>
                <c:pt idx="3">
                  <c:v>64</c:v>
                </c:pt>
                <c:pt idx="4">
                  <c:v>64</c:v>
                </c:pt>
                <c:pt idx="5">
                  <c:v>64</c:v>
                </c:pt>
                <c:pt idx="6">
                  <c:v>64</c:v>
                </c:pt>
                <c:pt idx="7">
                  <c:v>64</c:v>
                </c:pt>
                <c:pt idx="8">
                  <c:v>64</c:v>
                </c:pt>
                <c:pt idx="9">
                  <c:v>64</c:v>
                </c:pt>
                <c:pt idx="10">
                  <c:v>64</c:v>
                </c:pt>
                <c:pt idx="11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1E-41E9-BC30-6C15F6D63754}"/>
            </c:ext>
          </c:extLst>
        </c:ser>
        <c:ser>
          <c:idx val="1"/>
          <c:order val="1"/>
          <c:tx>
            <c:strRef>
              <c:f>Sheet1!$J$2</c:f>
              <c:strCache>
                <c:ptCount val="1"/>
                <c:pt idx="0">
                  <c:v>sum</c:v>
                </c:pt>
              </c:strCache>
            </c:strRef>
          </c:tx>
          <c:spPr>
            <a:ln w="57150" cap="rnd">
              <a:solidFill>
                <a:srgbClr val="7413DC"/>
              </a:solidFill>
              <a:round/>
            </a:ln>
            <a:effectLst/>
          </c:spPr>
          <c:marker>
            <c:symbol val="none"/>
          </c:marker>
          <c:cat>
            <c:strRef>
              <c:f>Sheet1!$C$3:$C$14</c:f>
              <c:strCache>
                <c:ptCount val="12"/>
                <c:pt idx="0">
                  <c:v>Spring 20</c:v>
                </c:pt>
                <c:pt idx="1">
                  <c:v>Summer 20</c:v>
                </c:pt>
                <c:pt idx="2">
                  <c:v>Autumn 20</c:v>
                </c:pt>
                <c:pt idx="3">
                  <c:v>Spring 21</c:v>
                </c:pt>
                <c:pt idx="4">
                  <c:v>Summer 21</c:v>
                </c:pt>
                <c:pt idx="5">
                  <c:v>Autumn 21</c:v>
                </c:pt>
                <c:pt idx="6">
                  <c:v>Spring 22</c:v>
                </c:pt>
                <c:pt idx="7">
                  <c:v>Summer 22</c:v>
                </c:pt>
                <c:pt idx="8">
                  <c:v>Autumn 22</c:v>
                </c:pt>
                <c:pt idx="9">
                  <c:v>Spring 23</c:v>
                </c:pt>
                <c:pt idx="10">
                  <c:v>Summer 23</c:v>
                </c:pt>
                <c:pt idx="11">
                  <c:v>Autumn 23</c:v>
                </c:pt>
              </c:strCache>
            </c:strRef>
          </c:cat>
          <c:val>
            <c:numRef>
              <c:f>Sheet1!$J$3:$J$14</c:f>
              <c:numCache>
                <c:formatCode>General</c:formatCode>
                <c:ptCount val="12"/>
                <c:pt idx="0">
                  <c:v>56</c:v>
                </c:pt>
                <c:pt idx="1">
                  <c:v>55</c:v>
                </c:pt>
                <c:pt idx="2">
                  <c:v>56</c:v>
                </c:pt>
                <c:pt idx="3">
                  <c:v>54</c:v>
                </c:pt>
                <c:pt idx="4">
                  <c:v>58</c:v>
                </c:pt>
                <c:pt idx="5">
                  <c:v>64</c:v>
                </c:pt>
                <c:pt idx="6">
                  <c:v>62</c:v>
                </c:pt>
                <c:pt idx="7">
                  <c:v>70</c:v>
                </c:pt>
                <c:pt idx="8">
                  <c:v>72</c:v>
                </c:pt>
                <c:pt idx="9">
                  <c:v>77</c:v>
                </c:pt>
                <c:pt idx="10">
                  <c:v>78</c:v>
                </c:pt>
                <c:pt idx="11">
                  <c:v>79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51E-41E9-BC30-6C15F6D63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5073375"/>
        <c:axId val="2055074623"/>
      </c:lineChart>
      <c:catAx>
        <c:axId val="2055073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ea typeface="+mn-ea"/>
                <a:cs typeface="+mn-cs"/>
              </a:defRPr>
            </a:pPr>
            <a:endParaRPr lang="en-US"/>
          </a:p>
        </c:txPr>
        <c:crossAx val="2055074623"/>
        <c:crosses val="autoZero"/>
        <c:auto val="1"/>
        <c:lblAlgn val="ctr"/>
        <c:lblOffset val="100"/>
        <c:noMultiLvlLbl val="0"/>
      </c:catAx>
      <c:valAx>
        <c:axId val="205507462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ea typeface="+mn-ea"/>
                <a:cs typeface="+mn-cs"/>
              </a:defRPr>
            </a:pPr>
            <a:endParaRPr lang="en-US"/>
          </a:p>
        </c:txPr>
        <c:crossAx val="205507337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400">
          <a:latin typeface="Nunito Sans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839" y="2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8CC02-3D28-4931-8F5E-89AA2E01816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28" y="4787226"/>
            <a:ext cx="5485947" cy="39152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7109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839" y="9447109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B3396-8546-4DA5-B645-02579372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9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5F6368"/>
                </a:solidFill>
                <a:effectLst/>
                <a:latin typeface="Roboto"/>
              </a:rPr>
              <a:t>Huānyíng</a:t>
            </a:r>
            <a:r>
              <a:rPr lang="en-US" b="0" i="0" dirty="0">
                <a:solidFill>
                  <a:srgbClr val="5F6368"/>
                </a:solidFill>
                <a:effectLst/>
                <a:latin typeface="Roboto"/>
              </a:rPr>
              <a:t>: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/>
              </a:rPr>
              <a:t>hwan</a:t>
            </a:r>
            <a:r>
              <a:rPr lang="en-US" b="0" i="0" dirty="0">
                <a:solidFill>
                  <a:srgbClr val="5F6368"/>
                </a:solidFill>
                <a:effectLst/>
                <a:latin typeface="Roboto"/>
              </a:rPr>
              <a:t>-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/>
              </a:rPr>
              <a:t>yeen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07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32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Camp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Hikes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Water sports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Pumpkin carving &amp; conkers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200" dirty="0">
                <a:latin typeface="Nunito Sans" panose="00000500000000000000" pitchFamily="2" charset="0"/>
              </a:rPr>
              <a:t>Cooking inside &amp; out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Bike rides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Outdoor skills: </a:t>
            </a:r>
            <a:r>
              <a:rPr lang="en-GB" sz="1200" dirty="0" err="1">
                <a:latin typeface="Nunito Sans" panose="00000500000000000000" pitchFamily="2" charset="0"/>
              </a:rPr>
              <a:t>firelighting</a:t>
            </a:r>
            <a:r>
              <a:rPr lang="en-GB" sz="1200" dirty="0">
                <a:latin typeface="Nunito Sans" panose="00000500000000000000" pitchFamily="2" charset="0"/>
              </a:rPr>
              <a:t>, axes &amp; saws and shelter-building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Science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1200" dirty="0">
              <a:latin typeface="Nunito Sans" panose="00000500000000000000" pitchFamily="2" charset="0"/>
            </a:endParaRPr>
          </a:p>
          <a:p>
            <a:endParaRPr lang="en-GB" sz="1200" dirty="0">
              <a:latin typeface="Nunito Sans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0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75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01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33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96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85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0838F-9071-4E2E-B624-BEA376460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8DDA46-9484-4D0B-8CAC-080D15555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3D4D1-E1E1-4B66-A648-FA441D31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E197B-6A7C-4B41-B000-0F67CF07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EED4-F7C7-48D2-9607-EAF883FB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2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7654-0531-4B49-BA76-419D7DBE0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53227-FF7E-4DA6-AE12-8D7DF9824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84EE9-E329-4704-B002-4633D7A4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05B94-A572-46B3-A9BC-77F501FE3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36E49-4979-490A-B788-52DB999B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6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E0D9CF-0C3C-4244-B84B-9402B9DE0C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0D1506-3EF8-432A-8F2C-B102590A3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2C732-E434-46B7-8DCC-766F8121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C1F49-5AE6-4B82-8C9D-910873732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4D630-B8B7-4655-9033-FFDAD29D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85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2B4BF-4AB1-4CBB-998B-64B2AFD0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B5E9C-6BC4-4424-853B-2DA03BF3E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2A951-F10F-44A5-B61F-76E8C185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5AA93-A9D6-4589-9267-CB40BD08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54EB2-64D9-4812-894E-7DD4A235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7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512D-D054-43FB-9937-0D8B707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18D56-2031-47C1-946D-D06574907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45500-1FC2-485E-9130-6F517504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FEAB7-04FE-4769-9F31-4D0217804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2ABAA-7012-47A7-BD42-8E66F67E6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7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E0B2D-0C93-4B34-A6B3-C5B56A58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C0CE4-95EC-42BA-BD2D-0FF447029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86554-A437-44B1-9D59-C5FE843A9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93FF8-117F-4B3B-9580-B44E6466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12508-437A-422C-A5FD-6485BFE99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243C1-AB6B-4135-B7DF-661DFBD5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4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6230-D880-47D6-8E2F-31C530887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749C2-C315-4A64-A7DB-D10F3D61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FFB66-AE5D-42C8-BCF0-C5F357934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6CAAA-8B4A-4993-9926-473FE3E43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200DC-CF89-42F2-A420-E54638908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789E59-1AC2-418D-8911-7C352E0EE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A210C4-C006-4CF8-9EE0-E6DE81B7E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12BA3-E28F-4081-98F1-570272198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7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316CC-C9A3-49F6-B29E-62EEE05D1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159B9-20C5-42AC-9C87-76460BC09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F4DE2-3102-41B3-BAB1-A65A4E64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39900-EEB4-421A-BA60-BD0BDFFD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4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DA842-5462-41E9-A8C0-71C3C41B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5E6471-707A-45FC-9822-57AA33239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DFEE6-1529-41D9-AD46-A5787604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9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00396-0479-4F54-BD09-B90832A67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12FA2-C800-4F06-8325-71AC7205A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71460-C803-4060-9139-5EB16409B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06896-83C3-47F5-9E42-AD24D1FF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6779A-A7E7-4548-8452-32010469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935B2-4252-44E7-9425-1AE16C77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1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E551-59F3-4B1F-812C-DCB21E63B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15DF0-0A26-4E8C-BC3D-737FAF689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53030-7731-42CA-B298-C9F1D8910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20968-90A9-43B0-8674-2B4F2A89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1FF9E-E710-402E-B753-2220C41A7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BA54E-DD2E-4F39-966C-C8176F743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5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6CF30D-9BCA-4262-9864-E24EF816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C889D-5025-49CA-9479-B29B5930C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4D4D7-BEF5-4DD1-ACE1-85C6E511F6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1C6B0-C665-4298-911C-84A3626C57C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0179B-B883-41B8-9C81-1297CF473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A0FF4-D78B-431F-A491-EAFE17873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6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through a forest&#10;&#10;Description automatically generated">
            <a:extLst>
              <a:ext uri="{FF2B5EF4-FFF2-40B4-BE49-F238E27FC236}">
                <a16:creationId xmlns:a16="http://schemas.microsoft.com/office/drawing/2014/main" id="{68626BB5-9DF8-3A18-459A-A236E27F5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4805" r="6667"/>
          <a:stretch/>
        </p:blipFill>
        <p:spPr>
          <a:xfrm>
            <a:off x="-1" y="0"/>
            <a:ext cx="12192001" cy="69003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41AEE4-218C-4470-9B4D-D7B06AC335D9}"/>
              </a:ext>
            </a:extLst>
          </p:cNvPr>
          <p:cNvGrpSpPr>
            <a:grpSpLocks noChangeAspect="1"/>
          </p:cNvGrpSpPr>
          <p:nvPr/>
        </p:nvGrpSpPr>
        <p:grpSpPr>
          <a:xfrm>
            <a:off x="244318" y="5092577"/>
            <a:ext cx="3250996" cy="914704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7" name="Freeform 1">
              <a:extLst>
                <a:ext uri="{FF2B5EF4-FFF2-40B4-BE49-F238E27FC236}">
                  <a16:creationId xmlns:a16="http://schemas.microsoft.com/office/drawing/2014/main" id="{30D979B5-7FF3-44D7-A4DD-97C411E0A5E5}"/>
                </a:ext>
              </a:extLst>
            </p:cNvPr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60BBEEAD-ED34-4058-801E-F9F1996B1276}"/>
                </a:ext>
              </a:extLst>
            </p:cNvPr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73CD7C3-4142-4216-96CF-855C9503FE8C}"/>
                </a:ext>
              </a:extLst>
            </p:cNvPr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0466B61-0B2E-49E3-8CE6-A78DB7B2D09F}"/>
                </a:ext>
              </a:extLst>
            </p:cNvPr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013A4A4-8320-4414-8B93-B90F92D38464}"/>
                </a:ext>
              </a:extLst>
            </p:cNvPr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8A97B8C-EF36-461E-A7A6-7AF193405EE0}"/>
                </a:ext>
              </a:extLst>
            </p:cNvPr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B4595D6-7CA1-48C5-8309-D8D9D7E2E454}"/>
                </a:ext>
              </a:extLst>
            </p:cNvPr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4642B2C-666B-4E06-9635-806BB537B681}"/>
                </a:ext>
              </a:extLst>
            </p:cNvPr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7610CD0-ADF4-49AD-8291-9BD30A1DFDCA}"/>
                </a:ext>
              </a:extLst>
            </p:cNvPr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41CCE9A0-F17F-463F-95D6-EE67635CCB36}"/>
                </a:ext>
              </a:extLst>
            </p:cNvPr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CC17C3B-019A-4A9B-9F0A-A51A55A9335B}"/>
                </a:ext>
              </a:extLst>
            </p:cNvPr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9" name="Title 10">
            <a:extLst>
              <a:ext uri="{FF2B5EF4-FFF2-40B4-BE49-F238E27FC236}">
                <a16:creationId xmlns:a16="http://schemas.microsoft.com/office/drawing/2014/main" id="{A8A61E4D-C697-4A14-B629-94CD20BF1D57}"/>
              </a:ext>
            </a:extLst>
          </p:cNvPr>
          <p:cNvSpPr txBox="1">
            <a:spLocks/>
          </p:cNvSpPr>
          <p:nvPr/>
        </p:nvSpPr>
        <p:spPr>
          <a:xfrm>
            <a:off x="147623" y="3846286"/>
            <a:ext cx="7423818" cy="29660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kern="1200" spc="0">
                <a:solidFill>
                  <a:schemeClr val="bg1"/>
                </a:solidFill>
                <a:latin typeface="Nunito Sans Light" panose="00000400000000000000" pitchFamily="2" charset="0"/>
                <a:ea typeface="Nunito Sans Light" panose="00000400000000000000" pitchFamily="2" charset="0"/>
                <a:cs typeface="Nunito Sans Light" panose="00000400000000000000" pitchFamily="2" charset="0"/>
              </a:defRPr>
            </a:lvl1pPr>
          </a:lstStyle>
          <a:p>
            <a:pPr algn="l"/>
            <a:r>
              <a:rPr lang="en-US" sz="4800" dirty="0">
                <a:latin typeface="Nunito Sans ExtraBold" pitchFamily="2" charset="0"/>
              </a:rPr>
              <a:t>AGM 2022</a:t>
            </a:r>
          </a:p>
        </p:txBody>
      </p:sp>
    </p:spTree>
    <p:extLst>
      <p:ext uri="{BB962C8B-B14F-4D97-AF65-F5344CB8AC3E}">
        <p14:creationId xmlns:p14="http://schemas.microsoft.com/office/powerpoint/2010/main" val="3634627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100000">
              <a:schemeClr val="tx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C5AA53D6-9483-9609-932E-977892890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t="4229" r="1"/>
          <a:stretch/>
        </p:blipFill>
        <p:spPr>
          <a:xfrm>
            <a:off x="0" y="0"/>
            <a:ext cx="12192000" cy="6903707"/>
          </a:xfrm>
          <a:prstGeom prst="rect">
            <a:avLst/>
          </a:prstGeom>
        </p:spPr>
      </p:pic>
      <p:sp>
        <p:nvSpPr>
          <p:cNvPr id="4" name="Title 10">
            <a:extLst>
              <a:ext uri="{FF2B5EF4-FFF2-40B4-BE49-F238E27FC236}">
                <a16:creationId xmlns:a16="http://schemas.microsoft.com/office/drawing/2014/main" id="{CB976F26-8A0C-3B8D-F104-CB0A8D0213DF}"/>
              </a:ext>
            </a:extLst>
          </p:cNvPr>
          <p:cNvSpPr txBox="1">
            <a:spLocks/>
          </p:cNvSpPr>
          <p:nvPr/>
        </p:nvSpPr>
        <p:spPr>
          <a:xfrm>
            <a:off x="4255166" y="1510567"/>
            <a:ext cx="7423818" cy="29660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kern="1200" spc="0">
                <a:solidFill>
                  <a:schemeClr val="bg1"/>
                </a:solidFill>
                <a:latin typeface="Nunito Sans Light" panose="00000400000000000000" pitchFamily="2" charset="0"/>
                <a:ea typeface="Nunito Sans Light" panose="00000400000000000000" pitchFamily="2" charset="0"/>
                <a:cs typeface="Nunito Sans Light" panose="00000400000000000000" pitchFamily="2" charset="0"/>
              </a:defRPr>
            </a:lvl1pPr>
          </a:lstStyle>
          <a:p>
            <a:pPr algn="r"/>
            <a:r>
              <a:rPr lang="en-US" sz="5400" b="1" dirty="0">
                <a:latin typeface="Nunito Sans ExtraBold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05679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>
            <a:extLst>
              <a:ext uri="{FF2B5EF4-FFF2-40B4-BE49-F238E27FC236}">
                <a16:creationId xmlns:a16="http://schemas.microsoft.com/office/drawing/2014/main" id="{A4821E9E-F9DF-8EE6-9B82-A5138367E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/>
          <a:stretch/>
        </p:blipFill>
        <p:spPr bwMode="auto">
          <a:xfrm>
            <a:off x="0" y="566057"/>
            <a:ext cx="12202303" cy="62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8A14EC-F9C7-5005-C091-624F02DBA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015" y="4566173"/>
            <a:ext cx="2016500" cy="2160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7B167A-5D4E-A25F-7BD7-3A0F16B98F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962" b="8447"/>
          <a:stretch/>
        </p:blipFill>
        <p:spPr>
          <a:xfrm>
            <a:off x="3974787" y="884754"/>
            <a:ext cx="2826737" cy="216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1179AE-A63F-033D-DD1B-80023FA67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9438" y="884754"/>
            <a:ext cx="2065077" cy="216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367BF17-A53F-724C-E65B-32425F9F1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9" r="32419" b="19804"/>
          <a:stretch/>
        </p:blipFill>
        <p:spPr bwMode="auto">
          <a:xfrm>
            <a:off x="7548204" y="4566173"/>
            <a:ext cx="2161936" cy="2160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031C2EF-CE7B-1E8A-9E6D-6D3491B2A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3" t="27350" r="37528" b="22373"/>
          <a:stretch/>
        </p:blipFill>
        <p:spPr bwMode="auto">
          <a:xfrm>
            <a:off x="7025049" y="884754"/>
            <a:ext cx="2729994" cy="2160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0BCA8EE3-36A2-9B21-5578-A6CE41353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r="32610"/>
          <a:stretch/>
        </p:blipFill>
        <p:spPr bwMode="auto">
          <a:xfrm>
            <a:off x="4913300" y="4566173"/>
            <a:ext cx="2347029" cy="2160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1C962F1D-7C8E-0132-E414-2C76C30FE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1" b="7688"/>
          <a:stretch/>
        </p:blipFill>
        <p:spPr bwMode="auto">
          <a:xfrm>
            <a:off x="2589479" y="4566173"/>
            <a:ext cx="2035946" cy="2160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F8D09C1D-BBC4-64BD-D85F-F1B3B87AB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0" r="25964" b="12903"/>
          <a:stretch/>
        </p:blipFill>
        <p:spPr bwMode="auto">
          <a:xfrm>
            <a:off x="177485" y="4566173"/>
            <a:ext cx="2124119" cy="2160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">
            <a:extLst>
              <a:ext uri="{FF2B5EF4-FFF2-40B4-BE49-F238E27FC236}">
                <a16:creationId xmlns:a16="http://schemas.microsoft.com/office/drawing/2014/main" id="{89094F5E-C215-09C2-8F85-8B9DE0311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r="7400"/>
          <a:stretch/>
        </p:blipFill>
        <p:spPr bwMode="auto">
          <a:xfrm>
            <a:off x="177485" y="884754"/>
            <a:ext cx="3573777" cy="2160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Thursday Scouts – Activities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56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DCF8F-9122-4DFD-B277-EC13760281D3}"/>
              </a:ext>
            </a:extLst>
          </p:cNvPr>
          <p:cNvSpPr txBox="1"/>
          <p:nvPr/>
        </p:nvSpPr>
        <p:spPr>
          <a:xfrm>
            <a:off x="263525" y="908050"/>
            <a:ext cx="119965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Poppy selling - £190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Remembrance parade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404040"/>
                </a:solidFill>
                <a:latin typeface="Nunito Sans" pitchFamily="2" charset="0"/>
              </a:rPr>
              <a:t>Ancells</a:t>
            </a: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 Farm table tennis tournament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6</a:t>
            </a:r>
            <a:r>
              <a:rPr lang="en-GB" sz="4400" baseline="30000" dirty="0">
                <a:solidFill>
                  <a:schemeClr val="bg1"/>
                </a:solidFill>
                <a:latin typeface="Nunito Sans ExtraBold" panose="00000900000000000000" pitchFamily="2" charset="0"/>
              </a:rPr>
              <a:t>th</a:t>
            </a:r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 Fleet – Community engagement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2" name="AutoShape 2" descr="Kahoot!">
            <a:extLst>
              <a:ext uri="{FF2B5EF4-FFF2-40B4-BE49-F238E27FC236}">
                <a16:creationId xmlns:a16="http://schemas.microsoft.com/office/drawing/2014/main" id="{465D6F74-6FE7-438B-BDD7-61D180E179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0119" y="3276599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B73674-34F9-9A93-7393-516BF07DF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7" b="10137"/>
          <a:stretch/>
        </p:blipFill>
        <p:spPr bwMode="auto">
          <a:xfrm>
            <a:off x="7550119" y="891221"/>
            <a:ext cx="445435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">
            <a:extLst>
              <a:ext uri="{FF2B5EF4-FFF2-40B4-BE49-F238E27FC236}">
                <a16:creationId xmlns:a16="http://schemas.microsoft.com/office/drawing/2014/main" id="{917CE101-84B4-BA4E-D823-7ECB1363F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119" y="3879191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">
            <a:extLst>
              <a:ext uri="{FF2B5EF4-FFF2-40B4-BE49-F238E27FC236}">
                <a16:creationId xmlns:a16="http://schemas.microsoft.com/office/drawing/2014/main" id="{768902C2-6747-39D0-A6F5-21856DC8D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471" y="3879191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">
            <a:extLst>
              <a:ext uri="{FF2B5EF4-FFF2-40B4-BE49-F238E27FC236}">
                <a16:creationId xmlns:a16="http://schemas.microsoft.com/office/drawing/2014/main" id="{3A4445AA-0A8B-7A09-7710-10A78B9BF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767" y="3879191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03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6</a:t>
            </a:r>
            <a:r>
              <a:rPr lang="en-GB" sz="4400" baseline="30000" dirty="0">
                <a:solidFill>
                  <a:schemeClr val="bg1"/>
                </a:solidFill>
                <a:latin typeface="Nunito Sans ExtraBold" panose="00000900000000000000" pitchFamily="2" charset="0"/>
              </a:rPr>
              <a:t>th</a:t>
            </a:r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 Fleet – Section growth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74AEBFEB-87B4-D50D-65C5-C6547BD17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627332"/>
              </p:ext>
            </p:extLst>
          </p:nvPr>
        </p:nvGraphicFramePr>
        <p:xfrm>
          <a:off x="6572250" y="1007334"/>
          <a:ext cx="5356225" cy="5610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07D23B7-25EB-5FB1-8EDC-A18852EFB035}"/>
              </a:ext>
            </a:extLst>
          </p:cNvPr>
          <p:cNvSpPr txBox="1"/>
          <p:nvPr/>
        </p:nvSpPr>
        <p:spPr>
          <a:xfrm>
            <a:off x="263525" y="908050"/>
            <a:ext cx="57486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3 new invested leaders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1 new Scouts’ Badge secretary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Growing waiting list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1 new pre-provisional leader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Insufficient adults to grow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54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795A29-AF97-F554-40FB-B6B198407AC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002F6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4400" dirty="0" err="1">
                <a:solidFill>
                  <a:schemeClr val="bg1"/>
                </a:solidFill>
                <a:latin typeface="Nunito Sans ExtraBold" panose="00000900000000000000" pitchFamily="2" charset="0"/>
              </a:rPr>
              <a:t>YouShape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FF468D-D44F-55D6-2051-10D8C1728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64" y="834191"/>
            <a:ext cx="5943472" cy="594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BF3293-123A-09FE-ADAB-FF3169D32921}"/>
              </a:ext>
            </a:extLst>
          </p:cNvPr>
          <p:cNvSpPr txBox="1"/>
          <p:nvPr/>
        </p:nvSpPr>
        <p:spPr>
          <a:xfrm>
            <a:off x="263525" y="908050"/>
            <a:ext cx="1199653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Learn how to speak up and take the lead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04040"/>
                </a:solidFill>
                <a:latin typeface="Nunito Sans" pitchFamily="2" charset="0"/>
              </a:rPr>
              <a:t>Decide what you want to achieve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04040"/>
                </a:solidFill>
                <a:latin typeface="Nunito Sans" pitchFamily="2" charset="0"/>
              </a:rPr>
              <a:t>Work together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04040"/>
                </a:solidFill>
                <a:latin typeface="Nunito Sans" pitchFamily="2" charset="0"/>
              </a:rPr>
              <a:t>Take the lead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04040"/>
                </a:solidFill>
                <a:latin typeface="Nunito Sans" pitchFamily="2" charset="0"/>
              </a:rPr>
              <a:t>Represent your group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E5485D-9B62-4EF4-5FA7-F4B42802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485" y="75206"/>
            <a:ext cx="619027" cy="61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91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795A29-AF97-F554-40FB-B6B198407AC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002F6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4400" b="1" i="0" dirty="0">
                <a:solidFill>
                  <a:srgbClr val="FFFFFF"/>
                </a:solidFill>
                <a:effectLst/>
                <a:latin typeface="Nunito Sans" pitchFamily="2" charset="0"/>
              </a:rPr>
              <a:t>Awards and badges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D23B7-25EB-5FB1-8EDC-A18852EFB035}"/>
              </a:ext>
            </a:extLst>
          </p:cNvPr>
          <p:cNvSpPr txBox="1"/>
          <p:nvPr/>
        </p:nvSpPr>
        <p:spPr>
          <a:xfrm>
            <a:off x="379639" y="1038678"/>
            <a:ext cx="46277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dirty="0">
                <a:solidFill>
                  <a:srgbClr val="08B7E7"/>
                </a:solidFill>
                <a:latin typeface="Nunito Sans Black" pitchFamily="2" charset="0"/>
              </a:rPr>
              <a:t>168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C858A7-1AF1-20EF-EC33-A9EC0B781B6C}"/>
              </a:ext>
            </a:extLst>
          </p:cNvPr>
          <p:cNvSpPr txBox="1"/>
          <p:nvPr/>
        </p:nvSpPr>
        <p:spPr>
          <a:xfrm>
            <a:off x="4347569" y="2491839"/>
            <a:ext cx="349686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solidFill>
                  <a:srgbClr val="00B050"/>
                </a:solidFill>
                <a:latin typeface="Nunito Sans Black" pitchFamily="2" charset="0"/>
              </a:rPr>
              <a:t>56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5F5B97-E5B6-4079-4F7F-83BDCEAF346D}"/>
              </a:ext>
            </a:extLst>
          </p:cNvPr>
          <p:cNvSpPr txBox="1"/>
          <p:nvPr/>
        </p:nvSpPr>
        <p:spPr>
          <a:xfrm>
            <a:off x="6969126" y="4070264"/>
            <a:ext cx="46277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600" dirty="0">
                <a:solidFill>
                  <a:srgbClr val="7413DC"/>
                </a:solidFill>
                <a:latin typeface="Nunito Sans Black" pitchFamily="2" charset="0"/>
              </a:rPr>
              <a:t>183</a:t>
            </a:r>
          </a:p>
        </p:txBody>
      </p:sp>
    </p:spTree>
    <p:extLst>
      <p:ext uri="{BB962C8B-B14F-4D97-AF65-F5344CB8AC3E}">
        <p14:creationId xmlns:p14="http://schemas.microsoft.com/office/powerpoint/2010/main" val="3069298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6DCA462-16C4-167E-192F-5B0F339F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813" y="908050"/>
            <a:ext cx="5808371" cy="58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95A29-AF97-F554-40FB-B6B198407AC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002F6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4400" b="1" i="0">
                <a:solidFill>
                  <a:srgbClr val="FFFFFF"/>
                </a:solidFill>
                <a:effectLst/>
                <a:latin typeface="Nunito Sans" pitchFamily="2" charset="0"/>
              </a:rPr>
              <a:t>Chief Scout’s Bronze Award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D23B7-25EB-5FB1-8EDC-A18852EFB035}"/>
              </a:ext>
            </a:extLst>
          </p:cNvPr>
          <p:cNvSpPr txBox="1"/>
          <p:nvPr/>
        </p:nvSpPr>
        <p:spPr>
          <a:xfrm>
            <a:off x="263525" y="908050"/>
            <a:ext cx="114522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This is the highest award a Beaver can earn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A Beaver must earn </a:t>
            </a:r>
            <a:r>
              <a:rPr lang="en-GB" sz="2800" b="1" dirty="0">
                <a:solidFill>
                  <a:srgbClr val="404040"/>
                </a:solidFill>
                <a:latin typeface="Nunito Sans" pitchFamily="2" charset="0"/>
              </a:rPr>
              <a:t>four</a:t>
            </a: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 activity badges and </a:t>
            </a:r>
            <a:r>
              <a:rPr lang="en-GB" sz="2800" b="1" dirty="0">
                <a:solidFill>
                  <a:srgbClr val="404040"/>
                </a:solidFill>
                <a:latin typeface="Nunito Sans" pitchFamily="2" charset="0"/>
              </a:rPr>
              <a:t>six </a:t>
            </a: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challenge awards: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My World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My Skills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My Outdoors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My Adventure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Teamwork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Personal </a:t>
            </a:r>
            <a:br>
              <a:rPr lang="en-GB" sz="2800" dirty="0">
                <a:solidFill>
                  <a:srgbClr val="404040"/>
                </a:solidFill>
                <a:latin typeface="Nunito Sans" pitchFamily="2" charset="0"/>
              </a:rPr>
            </a:b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Congratulations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Harry Tulip, Kiana Coley, Charlie Willis, Oliver Kirke</a:t>
            </a: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E3E9040-DA67-3BBD-1097-5750985B6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809" y="38090"/>
            <a:ext cx="687600" cy="6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941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6C939AF-8FF6-23C4-D9BA-7485F1D28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08050"/>
            <a:ext cx="5029199" cy="58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95A29-AF97-F554-40FB-B6B198407AC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002F6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4400" b="1" i="0" dirty="0">
                <a:solidFill>
                  <a:srgbClr val="FFFFFF"/>
                </a:solidFill>
                <a:effectLst/>
                <a:latin typeface="Nunito Sans" pitchFamily="2" charset="0"/>
              </a:rPr>
              <a:t>Chief Scout's Silver Award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D23B7-25EB-5FB1-8EDC-A18852EFB035}"/>
              </a:ext>
            </a:extLst>
          </p:cNvPr>
          <p:cNvSpPr txBox="1"/>
          <p:nvPr/>
        </p:nvSpPr>
        <p:spPr>
          <a:xfrm>
            <a:off x="263524" y="908050"/>
            <a:ext cx="1157554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This is the highest award a Cub can earn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A Cub must earn </a:t>
            </a:r>
            <a:r>
              <a:rPr lang="en-GB" sz="2800" b="1" dirty="0">
                <a:solidFill>
                  <a:srgbClr val="404040"/>
                </a:solidFill>
                <a:latin typeface="Nunito Sans" pitchFamily="2" charset="0"/>
              </a:rPr>
              <a:t>six</a:t>
            </a: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 activity badges and </a:t>
            </a:r>
            <a:r>
              <a:rPr lang="en-GB" sz="2800" b="1" dirty="0">
                <a:solidFill>
                  <a:srgbClr val="404040"/>
                </a:solidFill>
                <a:latin typeface="Nunito Sans" pitchFamily="2" charset="0"/>
              </a:rPr>
              <a:t>seven</a:t>
            </a: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 challenge awards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Our World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Our Skills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Our Outdoors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Our Adventure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Teamwork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Team Leader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Personal</a:t>
            </a:r>
            <a:br>
              <a:rPr lang="en-GB" sz="2800" dirty="0">
                <a:solidFill>
                  <a:srgbClr val="404040"/>
                </a:solidFill>
                <a:latin typeface="Nunito Sans" pitchFamily="2" charset="0"/>
              </a:rPr>
            </a:b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Congratulations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Grace Skidmore &amp; Zoya Khurram</a:t>
            </a: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</p:txBody>
      </p:sp>
      <p:pic>
        <p:nvPicPr>
          <p:cNvPr id="3084" name="Picture 12" descr="See the source image">
            <a:extLst>
              <a:ext uri="{FF2B5EF4-FFF2-40B4-BE49-F238E27FC236}">
                <a16:creationId xmlns:a16="http://schemas.microsoft.com/office/drawing/2014/main" id="{E321BAB3-2251-BFE7-F7F7-9F3B64590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599" y="39979"/>
            <a:ext cx="593725" cy="68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795A29-AF97-F554-40FB-B6B198407AC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002F6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4400" b="1" i="0" dirty="0">
                <a:solidFill>
                  <a:srgbClr val="FFFFFF"/>
                </a:solidFill>
                <a:effectLst/>
                <a:latin typeface="Nunito Sans" pitchFamily="2" charset="0"/>
              </a:rPr>
              <a:t>Chief Scout’s Gold Award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pic>
        <p:nvPicPr>
          <p:cNvPr id="2056" name="Picture 8" descr="See the source image">
            <a:extLst>
              <a:ext uri="{FF2B5EF4-FFF2-40B4-BE49-F238E27FC236}">
                <a16:creationId xmlns:a16="http://schemas.microsoft.com/office/drawing/2014/main" id="{55AE977E-1ACA-E771-01B1-576CA4272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599" y="39978"/>
            <a:ext cx="593725" cy="68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214F0086-B8CB-D410-3C1A-1A7E1826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9" y="908050"/>
            <a:ext cx="5029199" cy="58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7D23B7-25EB-5FB1-8EDC-A18852EFB035}"/>
              </a:ext>
            </a:extLst>
          </p:cNvPr>
          <p:cNvSpPr txBox="1"/>
          <p:nvPr/>
        </p:nvSpPr>
        <p:spPr>
          <a:xfrm>
            <a:off x="263525" y="908050"/>
            <a:ext cx="116958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This is the highest award a Scouts can earn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A Scout must earn </a:t>
            </a:r>
            <a:r>
              <a:rPr lang="en-GB" sz="2800" b="1" dirty="0">
                <a:solidFill>
                  <a:srgbClr val="404040"/>
                </a:solidFill>
                <a:latin typeface="Nunito Sans" pitchFamily="2" charset="0"/>
              </a:rPr>
              <a:t>six</a:t>
            </a: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 activity badges and </a:t>
            </a:r>
            <a:r>
              <a:rPr lang="en-GB" sz="2800" b="1" dirty="0">
                <a:solidFill>
                  <a:srgbClr val="404040"/>
                </a:solidFill>
                <a:latin typeface="Nunito Sans" pitchFamily="2" charset="0"/>
              </a:rPr>
              <a:t>nine</a:t>
            </a: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 challenge awards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World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Skills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Creative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Outdoors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Adventure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Expedition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Teamwork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Team Leader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Personal</a:t>
            </a: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Congratulations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Reuban Oldreive</a:t>
            </a: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7E6B2E4-DBE2-E2EE-706D-D24C506290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391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254</Words>
  <Application>Microsoft Office PowerPoint</Application>
  <PresentationFormat>Widescreen</PresentationFormat>
  <Paragraphs>86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Nunito Sans</vt:lpstr>
      <vt:lpstr>Nunito Sans Black</vt:lpstr>
      <vt:lpstr>Nunito Sans ExtraBold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Robertson</dc:creator>
  <cp:lastModifiedBy>Peter Robertson</cp:lastModifiedBy>
  <cp:revision>16</cp:revision>
  <cp:lastPrinted>2022-05-06T15:02:47Z</cp:lastPrinted>
  <dcterms:created xsi:type="dcterms:W3CDTF">2020-11-10T12:14:08Z</dcterms:created>
  <dcterms:modified xsi:type="dcterms:W3CDTF">2022-05-06T16:19:42Z</dcterms:modified>
</cp:coreProperties>
</file>