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9" r:id="rId3"/>
    <p:sldId id="283" r:id="rId4"/>
    <p:sldId id="295" r:id="rId5"/>
    <p:sldId id="261" r:id="rId6"/>
    <p:sldId id="262" r:id="rId7"/>
    <p:sldId id="297" r:id="rId8"/>
    <p:sldId id="294" r:id="rId9"/>
    <p:sldId id="280" r:id="rId10"/>
    <p:sldId id="291" r:id="rId11"/>
    <p:sldId id="290" r:id="rId12"/>
    <p:sldId id="289" r:id="rId13"/>
    <p:sldId id="292" r:id="rId14"/>
    <p:sldId id="287" r:id="rId15"/>
    <p:sldId id="288" r:id="rId16"/>
    <p:sldId id="284" r:id="rId17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3477" userDrawn="1">
          <p15:clr>
            <a:srgbClr val="A4A3A4"/>
          </p15:clr>
        </p15:guide>
        <p15:guide id="3" orient="horz" pos="4156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pos="7514" userDrawn="1">
          <p15:clr>
            <a:srgbClr val="A4A3A4"/>
          </p15:clr>
        </p15:guide>
        <p15:guide id="6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C"/>
    <a:srgbClr val="08B7E7"/>
    <a:srgbClr val="7413DC"/>
    <a:srgbClr val="1D1213"/>
    <a:srgbClr val="010302"/>
    <a:srgbClr val="664A5A"/>
    <a:srgbClr val="392630"/>
    <a:srgbClr val="6D3B1F"/>
    <a:srgbClr val="C69869"/>
    <a:srgbClr val="0A0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AAD8D-BF75-4F8A-B426-6ABAFA67EEA3}" v="355" dt="2023-05-19T14:07:50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462" autoAdjust="0"/>
  </p:normalViewPr>
  <p:slideViewPr>
    <p:cSldViewPr snapToGrid="0" showGuides="1">
      <p:cViewPr varScale="1">
        <p:scale>
          <a:sx n="102" d="100"/>
          <a:sy n="102" d="100"/>
        </p:scale>
        <p:origin x="228" y="480"/>
      </p:cViewPr>
      <p:guideLst>
        <p:guide orient="horz" pos="572"/>
        <p:guide pos="3477"/>
        <p:guide orient="horz" pos="4156"/>
        <p:guide pos="166"/>
        <p:guide pos="7514"/>
        <p:guide orient="horz" pos="25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Robertson" userId="99a4d1646bc7af5d" providerId="LiveId" clId="{6D36FCBF-1AD4-4A4E-ACFF-781FA354D483}"/>
    <pc:docChg chg="modSld">
      <pc:chgData name="Peter Robertson" userId="99a4d1646bc7af5d" providerId="LiveId" clId="{6D36FCBF-1AD4-4A4E-ACFF-781FA354D483}" dt="2023-04-24T20:33:22.575" v="1" actId="20577"/>
      <pc:docMkLst>
        <pc:docMk/>
      </pc:docMkLst>
      <pc:sldChg chg="modSp mod">
        <pc:chgData name="Peter Robertson" userId="99a4d1646bc7af5d" providerId="LiveId" clId="{6D36FCBF-1AD4-4A4E-ACFF-781FA354D483}" dt="2023-04-24T20:33:22.575" v="1" actId="20577"/>
        <pc:sldMkLst>
          <pc:docMk/>
          <pc:sldMk cId="3634627706" sldId="259"/>
        </pc:sldMkLst>
        <pc:spChg chg="mod">
          <ac:chgData name="Peter Robertson" userId="99a4d1646bc7af5d" providerId="LiveId" clId="{6D36FCBF-1AD4-4A4E-ACFF-781FA354D483}" dt="2023-04-24T20:33:22.575" v="1" actId="20577"/>
          <ac:spMkLst>
            <pc:docMk/>
            <pc:sldMk cId="3634627706" sldId="259"/>
            <ac:spMk id="19" creationId="{A8A61E4D-C697-4A14-B629-94CD20BF1D57}"/>
          </ac:spMkLst>
        </pc:spChg>
      </pc:sldChg>
    </pc:docChg>
  </pc:docChgLst>
  <pc:docChgLst>
    <pc:chgData name="Peter Robertson" userId="99a4d1646bc7af5d" providerId="LiveId" clId="{000AAD8D-BF75-4F8A-B426-6ABAFA67EEA3}"/>
    <pc:docChg chg="undo custSel addSld delSld modSld">
      <pc:chgData name="Peter Robertson" userId="99a4d1646bc7af5d" providerId="LiveId" clId="{000AAD8D-BF75-4F8A-B426-6ABAFA67EEA3}" dt="2023-05-19T14:08:54.309" v="2822" actId="6549"/>
      <pc:docMkLst>
        <pc:docMk/>
      </pc:docMkLst>
      <pc:sldChg chg="addSp delSp modSp mod">
        <pc:chgData name="Peter Robertson" userId="99a4d1646bc7af5d" providerId="LiveId" clId="{000AAD8D-BF75-4F8A-B426-6ABAFA67EEA3}" dt="2023-05-19T11:28:53.382" v="2810" actId="20577"/>
        <pc:sldMkLst>
          <pc:docMk/>
          <pc:sldMk cId="3634627706" sldId="259"/>
        </pc:sldMkLst>
        <pc:spChg chg="mod ord">
          <ac:chgData name="Peter Robertson" userId="99a4d1646bc7af5d" providerId="LiveId" clId="{000AAD8D-BF75-4F8A-B426-6ABAFA67EEA3}" dt="2023-05-19T11:28:53.382" v="2810" actId="20577"/>
          <ac:spMkLst>
            <pc:docMk/>
            <pc:sldMk cId="3634627706" sldId="259"/>
            <ac:spMk id="19" creationId="{A8A61E4D-C697-4A14-B629-94CD20BF1D57}"/>
          </ac:spMkLst>
        </pc:spChg>
        <pc:spChg chg="mod">
          <ac:chgData name="Peter Robertson" userId="99a4d1646bc7af5d" providerId="LiveId" clId="{000AAD8D-BF75-4F8A-B426-6ABAFA67EEA3}" dt="2023-05-17T12:44:24.980" v="2527"/>
          <ac:spMkLst>
            <pc:docMk/>
            <pc:sldMk cId="3634627706" sldId="259"/>
            <ac:spMk id="20" creationId="{E3398F3C-AE5F-48B1-8DFB-4278127CDFE7}"/>
          </ac:spMkLst>
        </pc:spChg>
        <pc:spChg chg="mod">
          <ac:chgData name="Peter Robertson" userId="99a4d1646bc7af5d" providerId="LiveId" clId="{000AAD8D-BF75-4F8A-B426-6ABAFA67EEA3}" dt="2023-05-17T12:44:24.980" v="2527"/>
          <ac:spMkLst>
            <pc:docMk/>
            <pc:sldMk cId="3634627706" sldId="259"/>
            <ac:spMk id="21" creationId="{66904164-A6E7-8E7C-B4F8-F4B87E86A794}"/>
          </ac:spMkLst>
        </pc:spChg>
        <pc:spChg chg="mod">
          <ac:chgData name="Peter Robertson" userId="99a4d1646bc7af5d" providerId="LiveId" clId="{000AAD8D-BF75-4F8A-B426-6ABAFA67EEA3}" dt="2023-05-17T12:44:24.980" v="2527"/>
          <ac:spMkLst>
            <pc:docMk/>
            <pc:sldMk cId="3634627706" sldId="259"/>
            <ac:spMk id="22" creationId="{94FC13B8-AB11-C747-DBF3-2EE2836BE2B8}"/>
          </ac:spMkLst>
        </pc:spChg>
        <pc:spChg chg="mod">
          <ac:chgData name="Peter Robertson" userId="99a4d1646bc7af5d" providerId="LiveId" clId="{000AAD8D-BF75-4F8A-B426-6ABAFA67EEA3}" dt="2023-05-17T12:44:24.980" v="2527"/>
          <ac:spMkLst>
            <pc:docMk/>
            <pc:sldMk cId="3634627706" sldId="259"/>
            <ac:spMk id="23" creationId="{0216A218-4690-9DAD-94F5-35074B304A4E}"/>
          </ac:spMkLst>
        </pc:spChg>
        <pc:spChg chg="mod">
          <ac:chgData name="Peter Robertson" userId="99a4d1646bc7af5d" providerId="LiveId" clId="{000AAD8D-BF75-4F8A-B426-6ABAFA67EEA3}" dt="2023-05-17T12:44:24.980" v="2527"/>
          <ac:spMkLst>
            <pc:docMk/>
            <pc:sldMk cId="3634627706" sldId="259"/>
            <ac:spMk id="24" creationId="{F293E6E2-4B7D-2204-43CD-FB6FC0FCF0BD}"/>
          </ac:spMkLst>
        </pc:spChg>
        <pc:grpChg chg="add mod">
          <ac:chgData name="Peter Robertson" userId="99a4d1646bc7af5d" providerId="LiveId" clId="{000AAD8D-BF75-4F8A-B426-6ABAFA67EEA3}" dt="2023-05-17T12:44:28.416" v="2528" actId="1076"/>
          <ac:grpSpMkLst>
            <pc:docMk/>
            <pc:sldMk cId="3634627706" sldId="259"/>
            <ac:grpSpMk id="5" creationId="{898FB420-C328-06E3-C8E3-CCD69CE27BF2}"/>
          </ac:grpSpMkLst>
        </pc:grpChg>
        <pc:grpChg chg="del mod ord">
          <ac:chgData name="Peter Robertson" userId="99a4d1646bc7af5d" providerId="LiveId" clId="{000AAD8D-BF75-4F8A-B426-6ABAFA67EEA3}" dt="2023-05-17T12:42:01.738" v="2521" actId="478"/>
          <ac:grpSpMkLst>
            <pc:docMk/>
            <pc:sldMk cId="3634627706" sldId="259"/>
            <ac:grpSpMk id="6" creationId="{8C41AEE4-218C-4470-9B4D-D7B06AC335D9}"/>
          </ac:grpSpMkLst>
        </pc:grpChg>
        <pc:picChg chg="add del mod ord">
          <ac:chgData name="Peter Robertson" userId="99a4d1646bc7af5d" providerId="LiveId" clId="{000AAD8D-BF75-4F8A-B426-6ABAFA67EEA3}" dt="2023-05-19T11:28:13.189" v="2795" actId="478"/>
          <ac:picMkLst>
            <pc:docMk/>
            <pc:sldMk cId="3634627706" sldId="259"/>
            <ac:picMk id="2" creationId="{A6604ADF-9525-37E2-B50C-2FA2D803158B}"/>
          </ac:picMkLst>
        </pc:picChg>
        <pc:picChg chg="del">
          <ac:chgData name="Peter Robertson" userId="99a4d1646bc7af5d" providerId="LiveId" clId="{000AAD8D-BF75-4F8A-B426-6ABAFA67EEA3}" dt="2023-05-17T09:23:40.544" v="1544" actId="478"/>
          <ac:picMkLst>
            <pc:docMk/>
            <pc:sldMk cId="3634627706" sldId="259"/>
            <ac:picMk id="3" creationId="{68626BB5-9DF8-3A18-459A-A236E27F5CAF}"/>
          </ac:picMkLst>
        </pc:picChg>
        <pc:picChg chg="add del mod">
          <ac:chgData name="Peter Robertson" userId="99a4d1646bc7af5d" providerId="LiveId" clId="{000AAD8D-BF75-4F8A-B426-6ABAFA67EEA3}" dt="2023-05-17T12:42:50.719" v="2526" actId="478"/>
          <ac:picMkLst>
            <pc:docMk/>
            <pc:sldMk cId="3634627706" sldId="259"/>
            <ac:picMk id="4" creationId="{8CAD00B3-F531-B39A-7464-CDF47309EAFF}"/>
          </ac:picMkLst>
        </pc:picChg>
        <pc:picChg chg="add del mod">
          <ac:chgData name="Peter Robertson" userId="99a4d1646bc7af5d" providerId="LiveId" clId="{000AAD8D-BF75-4F8A-B426-6ABAFA67EEA3}" dt="2023-05-19T11:28:28.411" v="2800" actId="478"/>
          <ac:picMkLst>
            <pc:docMk/>
            <pc:sldMk cId="3634627706" sldId="259"/>
            <ac:picMk id="4" creationId="{9E13CA10-8D25-9D3A-8941-F009735F983A}"/>
          </ac:picMkLst>
        </pc:picChg>
        <pc:picChg chg="add del mod">
          <ac:chgData name="Peter Robertson" userId="99a4d1646bc7af5d" providerId="LiveId" clId="{000AAD8D-BF75-4F8A-B426-6ABAFA67EEA3}" dt="2023-05-17T09:23:31.358" v="1541" actId="478"/>
          <ac:picMkLst>
            <pc:docMk/>
            <pc:sldMk cId="3634627706" sldId="259"/>
            <ac:picMk id="4" creationId="{F9993254-28ED-DFE1-1542-E13729A0F04B}"/>
          </ac:picMkLst>
        </pc:picChg>
        <pc:picChg chg="add mod ord modCrop">
          <ac:chgData name="Peter Robertson" userId="99a4d1646bc7af5d" providerId="LiveId" clId="{000AAD8D-BF75-4F8A-B426-6ABAFA67EEA3}" dt="2023-05-19T11:28:44.541" v="2803" actId="732"/>
          <ac:picMkLst>
            <pc:docMk/>
            <pc:sldMk cId="3634627706" sldId="259"/>
            <ac:picMk id="7" creationId="{F988001D-1A52-59FE-0188-2E2705050DFB}"/>
          </ac:picMkLst>
        </pc:picChg>
        <pc:picChg chg="add del mod ord">
          <ac:chgData name="Peter Robertson" userId="99a4d1646bc7af5d" providerId="LiveId" clId="{000AAD8D-BF75-4F8A-B426-6ABAFA67EEA3}" dt="2023-05-17T12:38:36.055" v="2496" actId="478"/>
          <ac:picMkLst>
            <pc:docMk/>
            <pc:sldMk cId="3634627706" sldId="259"/>
            <ac:picMk id="18" creationId="{C1C45803-CF2A-F233-1C2C-D1587F54FE3A}"/>
          </ac:picMkLst>
        </pc:picChg>
      </pc:sldChg>
      <pc:sldChg chg="add del">
        <pc:chgData name="Peter Robertson" userId="99a4d1646bc7af5d" providerId="LiveId" clId="{000AAD8D-BF75-4F8A-B426-6ABAFA67EEA3}" dt="2023-05-19T14:07:50.311" v="2819"/>
        <pc:sldMkLst>
          <pc:docMk/>
          <pc:sldMk cId="0" sldId="261"/>
        </pc:sldMkLst>
      </pc:sldChg>
      <pc:sldChg chg="add del">
        <pc:chgData name="Peter Robertson" userId="99a4d1646bc7af5d" providerId="LiveId" clId="{000AAD8D-BF75-4F8A-B426-6ABAFA67EEA3}" dt="2023-05-19T14:07:50.311" v="2819"/>
        <pc:sldMkLst>
          <pc:docMk/>
          <pc:sldMk cId="221615755" sldId="262"/>
        </pc:sldMkLst>
      </pc:sldChg>
      <pc:sldChg chg="addSp delSp modSp mod modAnim">
        <pc:chgData name="Peter Robertson" userId="99a4d1646bc7af5d" providerId="LiveId" clId="{000AAD8D-BF75-4F8A-B426-6ABAFA67EEA3}" dt="2023-05-19T14:08:54.309" v="2822" actId="6549"/>
        <pc:sldMkLst>
          <pc:docMk/>
          <pc:sldMk cId="1860454093" sldId="280"/>
        </pc:sldMkLst>
        <pc:spChg chg="mod">
          <ac:chgData name="Peter Robertson" userId="99a4d1646bc7af5d" providerId="LiveId" clId="{000AAD8D-BF75-4F8A-B426-6ABAFA67EEA3}" dt="2023-05-19T14:08:54.309" v="2822" actId="6549"/>
          <ac:spMkLst>
            <pc:docMk/>
            <pc:sldMk cId="1860454093" sldId="280"/>
            <ac:spMk id="2" creationId="{E07D23B7-25EB-5FB1-8EDC-A18852EFB035}"/>
          </ac:spMkLst>
        </pc:spChg>
        <pc:spChg chg="mod">
          <ac:chgData name="Peter Robertson" userId="99a4d1646bc7af5d" providerId="LiveId" clId="{000AAD8D-BF75-4F8A-B426-6ABAFA67EEA3}" dt="2023-05-17T12:46:10.650" v="2558" actId="6549"/>
          <ac:spMkLst>
            <pc:docMk/>
            <pc:sldMk cId="1860454093" sldId="280"/>
            <ac:spMk id="5" creationId="{F381D036-DDE0-4068-83EB-D02E6631C51E}"/>
          </ac:spMkLst>
        </pc:spChg>
        <pc:graphicFrameChg chg="add mod">
          <ac:chgData name="Peter Robertson" userId="99a4d1646bc7af5d" providerId="LiveId" clId="{000AAD8D-BF75-4F8A-B426-6ABAFA67EEA3}" dt="2023-05-17T11:45:32.057" v="1697"/>
          <ac:graphicFrameMkLst>
            <pc:docMk/>
            <pc:sldMk cId="1860454093" sldId="280"/>
            <ac:graphicFrameMk id="3" creationId="{5069C892-E8D2-8C90-5CE4-2958E9072BEC}"/>
          </ac:graphicFrameMkLst>
        </pc:graphicFrameChg>
        <pc:graphicFrameChg chg="add del mod">
          <ac:chgData name="Peter Robertson" userId="99a4d1646bc7af5d" providerId="LiveId" clId="{000AAD8D-BF75-4F8A-B426-6ABAFA67EEA3}" dt="2023-04-27T22:27:35.668" v="204" actId="478"/>
          <ac:graphicFrameMkLst>
            <pc:docMk/>
            <pc:sldMk cId="1860454093" sldId="280"/>
            <ac:graphicFrameMk id="4" creationId="{5069C892-E8D2-8C90-5CE4-2958E9072BEC}"/>
          </ac:graphicFrameMkLst>
        </pc:graphicFrameChg>
        <pc:graphicFrameChg chg="add del mod">
          <ac:chgData name="Peter Robertson" userId="99a4d1646bc7af5d" providerId="LiveId" clId="{000AAD8D-BF75-4F8A-B426-6ABAFA67EEA3}" dt="2023-05-17T11:45:32.421" v="1698" actId="478"/>
          <ac:graphicFrameMkLst>
            <pc:docMk/>
            <pc:sldMk cId="1860454093" sldId="280"/>
            <ac:graphicFrameMk id="6" creationId="{5069C892-E8D2-8C90-5CE4-2958E9072BEC}"/>
          </ac:graphicFrameMkLst>
        </pc:graphicFrameChg>
        <pc:graphicFrameChg chg="del mod">
          <ac:chgData name="Peter Robertson" userId="99a4d1646bc7af5d" providerId="LiveId" clId="{000AAD8D-BF75-4F8A-B426-6ABAFA67EEA3}" dt="2023-04-27T22:22:50.518" v="123" actId="478"/>
          <ac:graphicFrameMkLst>
            <pc:docMk/>
            <pc:sldMk cId="1860454093" sldId="280"/>
            <ac:graphicFrameMk id="18" creationId="{74AEBFEB-87B4-D50D-65C5-C6547BD17E50}"/>
          </ac:graphicFrameMkLst>
        </pc:graphicFrameChg>
      </pc:sldChg>
      <pc:sldChg chg="del">
        <pc:chgData name="Peter Robertson" userId="99a4d1646bc7af5d" providerId="LiveId" clId="{000AAD8D-BF75-4F8A-B426-6ABAFA67EEA3}" dt="2023-04-27T22:00:17.296" v="0" actId="47"/>
        <pc:sldMkLst>
          <pc:docMk/>
          <pc:sldMk cId="1845556084" sldId="281"/>
        </pc:sldMkLst>
      </pc:sldChg>
      <pc:sldChg chg="addSp delSp modSp mod modAnim">
        <pc:chgData name="Peter Robertson" userId="99a4d1646bc7af5d" providerId="LiveId" clId="{000AAD8D-BF75-4F8A-B426-6ABAFA67EEA3}" dt="2023-05-18T11:53:19.599" v="2711" actId="113"/>
        <pc:sldMkLst>
          <pc:docMk/>
          <pc:sldMk cId="3304303313" sldId="283"/>
        </pc:sldMkLst>
        <pc:spChg chg="mod">
          <ac:chgData name="Peter Robertson" userId="99a4d1646bc7af5d" providerId="LiveId" clId="{000AAD8D-BF75-4F8A-B426-6ABAFA67EEA3}" dt="2023-05-18T11:53:19.599" v="2711" actId="113"/>
          <ac:spMkLst>
            <pc:docMk/>
            <pc:sldMk cId="3304303313" sldId="283"/>
            <ac:spMk id="3" creationId="{19EDCF8F-9122-4DFD-B277-EC13760281D3}"/>
          </ac:spMkLst>
        </pc:spChg>
        <pc:spChg chg="mod">
          <ac:chgData name="Peter Robertson" userId="99a4d1646bc7af5d" providerId="LiveId" clId="{000AAD8D-BF75-4F8A-B426-6ABAFA67EEA3}" dt="2023-05-18T11:49:36.866" v="2570" actId="20577"/>
          <ac:spMkLst>
            <pc:docMk/>
            <pc:sldMk cId="3304303313" sldId="283"/>
            <ac:spMk id="5" creationId="{F381D036-DDE0-4068-83EB-D02E6631C51E}"/>
          </ac:spMkLst>
        </pc:spChg>
        <pc:picChg chg="add del mod">
          <ac:chgData name="Peter Robertson" userId="99a4d1646bc7af5d" providerId="LiveId" clId="{000AAD8D-BF75-4F8A-B426-6ABAFA67EEA3}" dt="2023-05-18T11:49:44.081" v="2573" actId="478"/>
          <ac:picMkLst>
            <pc:docMk/>
            <pc:sldMk cId="3304303313" sldId="283"/>
            <ac:picMk id="4" creationId="{B5A9384B-08EA-7A96-C6FF-63C8712D5207}"/>
          </ac:picMkLst>
        </pc:picChg>
        <pc:picChg chg="add del mod modCrop">
          <ac:chgData name="Peter Robertson" userId="99a4d1646bc7af5d" providerId="LiveId" clId="{000AAD8D-BF75-4F8A-B426-6ABAFA67EEA3}" dt="2023-05-18T11:49:45.872" v="2576" actId="478"/>
          <ac:picMkLst>
            <pc:docMk/>
            <pc:sldMk cId="3304303313" sldId="283"/>
            <ac:picMk id="6" creationId="{94D7F520-9715-75A2-2F77-32D7D1D6B2DE}"/>
          </ac:picMkLst>
        </pc:picChg>
        <pc:picChg chg="add del mod modCrop">
          <ac:chgData name="Peter Robertson" userId="99a4d1646bc7af5d" providerId="LiveId" clId="{000AAD8D-BF75-4F8A-B426-6ABAFA67EEA3}" dt="2023-05-18T11:49:43.427" v="2572" actId="478"/>
          <ac:picMkLst>
            <pc:docMk/>
            <pc:sldMk cId="3304303313" sldId="283"/>
            <ac:picMk id="7" creationId="{1809C0E3-8C96-02D3-F239-134C63C3C78A}"/>
          </ac:picMkLst>
        </pc:picChg>
        <pc:picChg chg="add del mod">
          <ac:chgData name="Peter Robertson" userId="99a4d1646bc7af5d" providerId="LiveId" clId="{000AAD8D-BF75-4F8A-B426-6ABAFA67EEA3}" dt="2023-04-27T22:59:19.626" v="930" actId="478"/>
          <ac:picMkLst>
            <pc:docMk/>
            <pc:sldMk cId="3304303313" sldId="283"/>
            <ac:picMk id="7" creationId="{845B6459-3560-976D-6295-F7174441EB8F}"/>
          </ac:picMkLst>
        </pc:picChg>
        <pc:picChg chg="add del mod modCrop">
          <ac:chgData name="Peter Robertson" userId="99a4d1646bc7af5d" providerId="LiveId" clId="{000AAD8D-BF75-4F8A-B426-6ABAFA67EEA3}" dt="2023-05-18T11:49:45.377" v="2575" actId="478"/>
          <ac:picMkLst>
            <pc:docMk/>
            <pc:sldMk cId="3304303313" sldId="283"/>
            <ac:picMk id="8" creationId="{7B5CBE55-6CFA-4618-A64B-81CECE710AD1}"/>
          </ac:picMkLst>
        </pc:picChg>
        <pc:picChg chg="add del mod ord">
          <ac:chgData name="Peter Robertson" userId="99a4d1646bc7af5d" providerId="LiveId" clId="{000AAD8D-BF75-4F8A-B426-6ABAFA67EEA3}" dt="2023-05-18T11:51:55.246" v="2690" actId="478"/>
          <ac:picMkLst>
            <pc:docMk/>
            <pc:sldMk cId="3304303313" sldId="283"/>
            <ac:picMk id="9" creationId="{6C5FDA5C-1BEB-A1D1-CA9A-43C9C4DFA785}"/>
          </ac:picMkLst>
        </pc:picChg>
        <pc:picChg chg="add del mod modCrop">
          <ac:chgData name="Peter Robertson" userId="99a4d1646bc7af5d" providerId="LiveId" clId="{000AAD8D-BF75-4F8A-B426-6ABAFA67EEA3}" dt="2023-04-27T22:14:44.449" v="99" actId="478"/>
          <ac:picMkLst>
            <pc:docMk/>
            <pc:sldMk cId="3304303313" sldId="283"/>
            <ac:picMk id="10" creationId="{17C75D44-347D-3013-72AF-5249C05FF626}"/>
          </ac:picMkLst>
        </pc:picChg>
        <pc:picChg chg="add del mod modCrop">
          <ac:chgData name="Peter Robertson" userId="99a4d1646bc7af5d" providerId="LiveId" clId="{000AAD8D-BF75-4F8A-B426-6ABAFA67EEA3}" dt="2023-05-18T11:49:44.772" v="2574" actId="478"/>
          <ac:picMkLst>
            <pc:docMk/>
            <pc:sldMk cId="3304303313" sldId="283"/>
            <ac:picMk id="10" creationId="{776A3BC0-0449-B00F-3F62-2E5B2A89E667}"/>
          </ac:picMkLst>
        </pc:picChg>
        <pc:picChg chg="add del mod">
          <ac:chgData name="Peter Robertson" userId="99a4d1646bc7af5d" providerId="LiveId" clId="{000AAD8D-BF75-4F8A-B426-6ABAFA67EEA3}" dt="2023-05-17T09:27:36.561" v="1555" actId="21"/>
          <ac:picMkLst>
            <pc:docMk/>
            <pc:sldMk cId="3304303313" sldId="283"/>
            <ac:picMk id="11" creationId="{BF80ACEA-3333-FD1B-FA24-C78F1A27E240}"/>
          </ac:picMkLst>
        </pc:picChg>
        <pc:picChg chg="add del mod">
          <ac:chgData name="Peter Robertson" userId="99a4d1646bc7af5d" providerId="LiveId" clId="{000AAD8D-BF75-4F8A-B426-6ABAFA67EEA3}" dt="2023-05-17T09:26:49.499" v="1545" actId="478"/>
          <ac:picMkLst>
            <pc:docMk/>
            <pc:sldMk cId="3304303313" sldId="283"/>
            <ac:picMk id="1026" creationId="{2F0C7260-80FB-E26A-B54D-C4E26A892438}"/>
          </ac:picMkLst>
        </pc:picChg>
        <pc:picChg chg="del">
          <ac:chgData name="Peter Robertson" userId="99a4d1646bc7af5d" providerId="LiveId" clId="{000AAD8D-BF75-4F8A-B426-6ABAFA67EEA3}" dt="2023-04-27T22:05:42.136" v="5" actId="478"/>
          <ac:picMkLst>
            <pc:docMk/>
            <pc:sldMk cId="3304303313" sldId="283"/>
            <ac:picMk id="2050" creationId="{2EB73674-34F9-9A93-7393-516BF07DFED7}"/>
          </ac:picMkLst>
        </pc:picChg>
        <pc:picChg chg="del">
          <ac:chgData name="Peter Robertson" userId="99a4d1646bc7af5d" providerId="LiveId" clId="{000AAD8D-BF75-4F8A-B426-6ABAFA67EEA3}" dt="2023-04-27T22:07:57.110" v="29" actId="478"/>
          <ac:picMkLst>
            <pc:docMk/>
            <pc:sldMk cId="3304303313" sldId="283"/>
            <ac:picMk id="2054" creationId="{917CE101-84B4-BA4E-D823-7ECB1363FAD7}"/>
          </ac:picMkLst>
        </pc:picChg>
        <pc:picChg chg="del">
          <ac:chgData name="Peter Robertson" userId="99a4d1646bc7af5d" providerId="LiveId" clId="{000AAD8D-BF75-4F8A-B426-6ABAFA67EEA3}" dt="2023-04-27T22:07:58.744" v="31" actId="478"/>
          <ac:picMkLst>
            <pc:docMk/>
            <pc:sldMk cId="3304303313" sldId="283"/>
            <ac:picMk id="2056" creationId="{768902C2-6747-39D0-A6F5-21856DC8D144}"/>
          </ac:picMkLst>
        </pc:picChg>
        <pc:picChg chg="del">
          <ac:chgData name="Peter Robertson" userId="99a4d1646bc7af5d" providerId="LiveId" clId="{000AAD8D-BF75-4F8A-B426-6ABAFA67EEA3}" dt="2023-04-27T22:07:57.965" v="30" actId="478"/>
          <ac:picMkLst>
            <pc:docMk/>
            <pc:sldMk cId="3304303313" sldId="283"/>
            <ac:picMk id="2058" creationId="{3A4445AA-0A8B-7A09-7710-10A78B9BF462}"/>
          </ac:picMkLst>
        </pc:picChg>
      </pc:sldChg>
      <pc:sldChg chg="addSp delSp modSp mod setBg">
        <pc:chgData name="Peter Robertson" userId="99a4d1646bc7af5d" providerId="LiveId" clId="{000AAD8D-BF75-4F8A-B426-6ABAFA67EEA3}" dt="2023-04-27T22:53:32.349" v="875"/>
        <pc:sldMkLst>
          <pc:docMk/>
          <pc:sldMk cId="3905679519" sldId="284"/>
        </pc:sldMkLst>
        <pc:spChg chg="mod ord">
          <ac:chgData name="Peter Robertson" userId="99a4d1646bc7af5d" providerId="LiveId" clId="{000AAD8D-BF75-4F8A-B426-6ABAFA67EEA3}" dt="2023-04-27T22:52:35.514" v="868" actId="26606"/>
          <ac:spMkLst>
            <pc:docMk/>
            <pc:sldMk cId="3905679519" sldId="284"/>
            <ac:spMk id="4" creationId="{CB976F26-8A0C-3B8D-F104-CB0A8D0213DF}"/>
          </ac:spMkLst>
        </pc:spChg>
        <pc:spChg chg="add del">
          <ac:chgData name="Peter Robertson" userId="99a4d1646bc7af5d" providerId="LiveId" clId="{000AAD8D-BF75-4F8A-B426-6ABAFA67EEA3}" dt="2023-04-27T22:52:24.420" v="862" actId="26606"/>
          <ac:spMkLst>
            <pc:docMk/>
            <pc:sldMk cId="3905679519" sldId="284"/>
            <ac:spMk id="19" creationId="{9B7AD9F6-8CE7-4299-8FC6-328F4DCD3FF9}"/>
          </ac:spMkLst>
        </pc:spChg>
        <pc:spChg chg="add del">
          <ac:chgData name="Peter Robertson" userId="99a4d1646bc7af5d" providerId="LiveId" clId="{000AAD8D-BF75-4F8A-B426-6ABAFA67EEA3}" dt="2023-04-27T22:52:24.420" v="862" actId="26606"/>
          <ac:spMkLst>
            <pc:docMk/>
            <pc:sldMk cId="3905679519" sldId="284"/>
            <ac:spMk id="20" creationId="{F49775AF-8896-43EE-92C6-83497D6DC56F}"/>
          </ac:spMkLst>
        </pc:spChg>
        <pc:spChg chg="add del">
          <ac:chgData name="Peter Robertson" userId="99a4d1646bc7af5d" providerId="LiveId" clId="{000AAD8D-BF75-4F8A-B426-6ABAFA67EEA3}" dt="2023-04-27T22:52:26.256" v="864" actId="26606"/>
          <ac:spMkLst>
            <pc:docMk/>
            <pc:sldMk cId="3905679519" sldId="284"/>
            <ac:spMk id="22" creationId="{06DA9DF9-31F7-4056-B42E-878CC92417B8}"/>
          </ac:spMkLst>
        </pc:spChg>
        <pc:spChg chg="add del">
          <ac:chgData name="Peter Robertson" userId="99a4d1646bc7af5d" providerId="LiveId" clId="{000AAD8D-BF75-4F8A-B426-6ABAFA67EEA3}" dt="2023-04-27T22:52:30.008" v="866" actId="26606"/>
          <ac:spMkLst>
            <pc:docMk/>
            <pc:sldMk cId="3905679519" sldId="284"/>
            <ac:spMk id="24" creationId="{C1DD1A8A-57D5-4A81-AD04-532B043C5611}"/>
          </ac:spMkLst>
        </pc:spChg>
        <pc:spChg chg="add del">
          <ac:chgData name="Peter Robertson" userId="99a4d1646bc7af5d" providerId="LiveId" clId="{000AAD8D-BF75-4F8A-B426-6ABAFA67EEA3}" dt="2023-04-27T22:52:30.008" v="866" actId="26606"/>
          <ac:spMkLst>
            <pc:docMk/>
            <pc:sldMk cId="3905679519" sldId="284"/>
            <ac:spMk id="25" creationId="{007891EC-4501-44ED-A8C8-B11B6DB767AB}"/>
          </ac:spMkLst>
        </pc:spChg>
        <pc:spChg chg="add del">
          <ac:chgData name="Peter Robertson" userId="99a4d1646bc7af5d" providerId="LiveId" clId="{000AAD8D-BF75-4F8A-B426-6ABAFA67EEA3}" dt="2023-04-27T22:52:35.514" v="868" actId="26606"/>
          <ac:spMkLst>
            <pc:docMk/>
            <pc:sldMk cId="3905679519" sldId="284"/>
            <ac:spMk id="27" creationId="{32E62931-8EB4-42BB-BAAB-D8757BE66D8E}"/>
          </ac:spMkLst>
        </pc:spChg>
        <pc:picChg chg="del mod">
          <ac:chgData name="Peter Robertson" userId="99a4d1646bc7af5d" providerId="LiveId" clId="{000AAD8D-BF75-4F8A-B426-6ABAFA67EEA3}" dt="2023-04-27T22:49:12.165" v="483" actId="478"/>
          <ac:picMkLst>
            <pc:docMk/>
            <pc:sldMk cId="3905679519" sldId="284"/>
            <ac:picMk id="3" creationId="{C5AA53D6-9483-9609-932E-977892890DD1}"/>
          </ac:picMkLst>
        </pc:picChg>
        <pc:picChg chg="add mod">
          <ac:chgData name="Peter Robertson" userId="99a4d1646bc7af5d" providerId="LiveId" clId="{000AAD8D-BF75-4F8A-B426-6ABAFA67EEA3}" dt="2023-04-27T22:52:35.514" v="868" actId="26606"/>
          <ac:picMkLst>
            <pc:docMk/>
            <pc:sldMk cId="3905679519" sldId="284"/>
            <ac:picMk id="5" creationId="{CA49E94D-B887-42E8-F6E1-FC873488E283}"/>
          </ac:picMkLst>
        </pc:picChg>
        <pc:picChg chg="add del mod">
          <ac:chgData name="Peter Robertson" userId="99a4d1646bc7af5d" providerId="LiveId" clId="{000AAD8D-BF75-4F8A-B426-6ABAFA67EEA3}" dt="2023-04-27T22:52:06.171" v="859" actId="478"/>
          <ac:picMkLst>
            <pc:docMk/>
            <pc:sldMk cId="3905679519" sldId="284"/>
            <ac:picMk id="6" creationId="{4602F2A6-091E-8F8C-0AFA-65AE0449CD59}"/>
          </ac:picMkLst>
        </pc:picChg>
      </pc:sldChg>
      <pc:sldChg chg="del">
        <pc:chgData name="Peter Robertson" userId="99a4d1646bc7af5d" providerId="LiveId" clId="{000AAD8D-BF75-4F8A-B426-6ABAFA67EEA3}" dt="2023-04-27T22:00:22.388" v="1" actId="47"/>
        <pc:sldMkLst>
          <pc:docMk/>
          <pc:sldMk cId="44891586" sldId="286"/>
        </pc:sldMkLst>
      </pc:sldChg>
      <pc:sldChg chg="modSp mod">
        <pc:chgData name="Peter Robertson" userId="99a4d1646bc7af5d" providerId="LiveId" clId="{000AAD8D-BF75-4F8A-B426-6ABAFA67EEA3}" dt="2023-05-19T11:24:50.348" v="2786" actId="207"/>
        <pc:sldMkLst>
          <pc:docMk/>
          <pc:sldMk cId="226866503" sldId="287"/>
        </pc:sldMkLst>
        <pc:spChg chg="mod">
          <ac:chgData name="Peter Robertson" userId="99a4d1646bc7af5d" providerId="LiveId" clId="{000AAD8D-BF75-4F8A-B426-6ABAFA67EEA3}" dt="2023-05-17T12:31:19.812" v="2318" actId="20577"/>
          <ac:spMkLst>
            <pc:docMk/>
            <pc:sldMk cId="226866503" sldId="287"/>
            <ac:spMk id="2" creationId="{E07D23B7-25EB-5FB1-8EDC-A18852EFB035}"/>
          </ac:spMkLst>
        </pc:spChg>
        <pc:spChg chg="mod">
          <ac:chgData name="Peter Robertson" userId="99a4d1646bc7af5d" providerId="LiveId" clId="{000AAD8D-BF75-4F8A-B426-6ABAFA67EEA3}" dt="2023-05-19T11:24:50.348" v="2786" actId="207"/>
          <ac:spMkLst>
            <pc:docMk/>
            <pc:sldMk cId="226866503" sldId="287"/>
            <ac:spMk id="6" creationId="{94795A29-AF97-F554-40FB-B6B198407AC3}"/>
          </ac:spMkLst>
        </pc:spChg>
      </pc:sldChg>
      <pc:sldChg chg="modSp mod">
        <pc:chgData name="Peter Robertson" userId="99a4d1646bc7af5d" providerId="LiveId" clId="{000AAD8D-BF75-4F8A-B426-6ABAFA67EEA3}" dt="2023-05-17T12:31:27.338" v="2319" actId="20577"/>
        <pc:sldMkLst>
          <pc:docMk/>
          <pc:sldMk cId="2070391825" sldId="288"/>
        </pc:sldMkLst>
        <pc:spChg chg="mod">
          <ac:chgData name="Peter Robertson" userId="99a4d1646bc7af5d" providerId="LiveId" clId="{000AAD8D-BF75-4F8A-B426-6ABAFA67EEA3}" dt="2023-05-17T12:31:27.338" v="2319" actId="20577"/>
          <ac:spMkLst>
            <pc:docMk/>
            <pc:sldMk cId="2070391825" sldId="288"/>
            <ac:spMk id="2" creationId="{E07D23B7-25EB-5FB1-8EDC-A18852EFB035}"/>
          </ac:spMkLst>
        </pc:spChg>
      </pc:sldChg>
      <pc:sldChg chg="mod modShow">
        <pc:chgData name="Peter Robertson" userId="99a4d1646bc7af5d" providerId="LiveId" clId="{000AAD8D-BF75-4F8A-B426-6ABAFA67EEA3}" dt="2023-05-17T12:20:08.391" v="2211" actId="729"/>
        <pc:sldMkLst>
          <pc:docMk/>
          <pc:sldMk cId="724941427" sldId="289"/>
        </pc:sldMkLst>
      </pc:sldChg>
      <pc:sldChg chg="modSp mod">
        <pc:chgData name="Peter Robertson" userId="99a4d1646bc7af5d" providerId="LiveId" clId="{000AAD8D-BF75-4F8A-B426-6ABAFA67EEA3}" dt="2023-05-18T14:18:22.500" v="2785" actId="1076"/>
        <pc:sldMkLst>
          <pc:docMk/>
          <pc:sldMk cId="3069298331" sldId="290"/>
        </pc:sldMkLst>
        <pc:spChg chg="mod">
          <ac:chgData name="Peter Robertson" userId="99a4d1646bc7af5d" providerId="LiveId" clId="{000AAD8D-BF75-4F8A-B426-6ABAFA67EEA3}" dt="2023-05-18T14:18:16.011" v="2784" actId="1037"/>
          <ac:spMkLst>
            <pc:docMk/>
            <pc:sldMk cId="3069298331" sldId="290"/>
            <ac:spMk id="2" creationId="{E07D23B7-25EB-5FB1-8EDC-A18852EFB035}"/>
          </ac:spMkLst>
        </pc:spChg>
        <pc:spChg chg="mod">
          <ac:chgData name="Peter Robertson" userId="99a4d1646bc7af5d" providerId="LiveId" clId="{000AAD8D-BF75-4F8A-B426-6ABAFA67EEA3}" dt="2023-05-17T12:13:48.885" v="2207" actId="20577"/>
          <ac:spMkLst>
            <pc:docMk/>
            <pc:sldMk cId="3069298331" sldId="290"/>
            <ac:spMk id="6" creationId="{94795A29-AF97-F554-40FB-B6B198407AC3}"/>
          </ac:spMkLst>
        </pc:spChg>
        <pc:spChg chg="mod">
          <ac:chgData name="Peter Robertson" userId="99a4d1646bc7af5d" providerId="LiveId" clId="{000AAD8D-BF75-4F8A-B426-6ABAFA67EEA3}" dt="2023-05-18T14:18:22.500" v="2785" actId="1076"/>
          <ac:spMkLst>
            <pc:docMk/>
            <pc:sldMk cId="3069298331" sldId="290"/>
            <ac:spMk id="26" creationId="{95C858A7-1AF1-20EF-EC33-A9EC0B781B6C}"/>
          </ac:spMkLst>
        </pc:spChg>
        <pc:spChg chg="mod">
          <ac:chgData name="Peter Robertson" userId="99a4d1646bc7af5d" providerId="LiveId" clId="{000AAD8D-BF75-4F8A-B426-6ABAFA67EEA3}" dt="2023-05-18T14:18:07.496" v="2778" actId="1076"/>
          <ac:spMkLst>
            <pc:docMk/>
            <pc:sldMk cId="3069298331" sldId="290"/>
            <ac:spMk id="27" creationId="{865F5B97-E5B6-4079-4F7F-83BDCEAF346D}"/>
          </ac:spMkLst>
        </pc:spChg>
      </pc:sldChg>
      <pc:sldChg chg="addSp delSp modSp add mod modAnim">
        <pc:chgData name="Peter Robertson" userId="99a4d1646bc7af5d" providerId="LiveId" clId="{000AAD8D-BF75-4F8A-B426-6ABAFA67EEA3}" dt="2023-05-19T11:24:57.532" v="2788" actId="108"/>
        <pc:sldMkLst>
          <pc:docMk/>
          <pc:sldMk cId="3697452282" sldId="291"/>
        </pc:sldMkLst>
        <pc:spChg chg="mod">
          <ac:chgData name="Peter Robertson" userId="99a4d1646bc7af5d" providerId="LiveId" clId="{000AAD8D-BF75-4F8A-B426-6ABAFA67EEA3}" dt="2023-05-17T11:54:26.737" v="2129" actId="6549"/>
          <ac:spMkLst>
            <pc:docMk/>
            <pc:sldMk cId="3697452282" sldId="291"/>
            <ac:spMk id="2" creationId="{E07D23B7-25EB-5FB1-8EDC-A18852EFB035}"/>
          </ac:spMkLst>
        </pc:spChg>
        <pc:spChg chg="mod">
          <ac:chgData name="Peter Robertson" userId="99a4d1646bc7af5d" providerId="LiveId" clId="{000AAD8D-BF75-4F8A-B426-6ABAFA67EEA3}" dt="2023-05-19T11:24:57.532" v="2788" actId="108"/>
          <ac:spMkLst>
            <pc:docMk/>
            <pc:sldMk cId="3697452282" sldId="291"/>
            <ac:spMk id="5" creationId="{F381D036-DDE0-4068-83EB-D02E6631C51E}"/>
          </ac:spMkLst>
        </pc:spChg>
        <pc:graphicFrameChg chg="add mod">
          <ac:chgData name="Peter Robertson" userId="99a4d1646bc7af5d" providerId="LiveId" clId="{000AAD8D-BF75-4F8A-B426-6ABAFA67EEA3}" dt="2023-04-27T22:55:26.508" v="898" actId="14100"/>
          <ac:graphicFrameMkLst>
            <pc:docMk/>
            <pc:sldMk cId="3697452282" sldId="291"/>
            <ac:graphicFrameMk id="3" creationId="{12186D59-56D0-AA6B-32DE-7B6D4A2BE3C6}"/>
          </ac:graphicFrameMkLst>
        </pc:graphicFrameChg>
        <pc:graphicFrameChg chg="add del mod">
          <ac:chgData name="Peter Robertson" userId="99a4d1646bc7af5d" providerId="LiveId" clId="{000AAD8D-BF75-4F8A-B426-6ABAFA67EEA3}" dt="2023-04-27T22:40:23.553" v="286" actId="478"/>
          <ac:graphicFrameMkLst>
            <pc:docMk/>
            <pc:sldMk cId="3697452282" sldId="291"/>
            <ac:graphicFrameMk id="6" creationId="{5069C892-E8D2-8C90-5CE4-2958E9072BEC}"/>
          </ac:graphicFrameMkLst>
        </pc:graphicFrameChg>
        <pc:cxnChg chg="add mod">
          <ac:chgData name="Peter Robertson" userId="99a4d1646bc7af5d" providerId="LiveId" clId="{000AAD8D-BF75-4F8A-B426-6ABAFA67EEA3}" dt="2023-04-27T22:46:54.296" v="479" actId="1038"/>
          <ac:cxnSpMkLst>
            <pc:docMk/>
            <pc:sldMk cId="3697452282" sldId="291"/>
            <ac:cxnSpMk id="4" creationId="{610F0CE8-7C9A-14B3-9129-D62A00EF025A}"/>
          </ac:cxnSpMkLst>
        </pc:cxnChg>
      </pc:sldChg>
      <pc:sldChg chg="addSp delSp modSp add del mod">
        <pc:chgData name="Peter Robertson" userId="99a4d1646bc7af5d" providerId="LiveId" clId="{000AAD8D-BF75-4F8A-B426-6ABAFA67EEA3}" dt="2023-05-17T09:18:51.665" v="1532" actId="47"/>
        <pc:sldMkLst>
          <pc:docMk/>
          <pc:sldMk cId="333976509" sldId="292"/>
        </pc:sldMkLst>
        <pc:spChg chg="del">
          <ac:chgData name="Peter Robertson" userId="99a4d1646bc7af5d" providerId="LiveId" clId="{000AAD8D-BF75-4F8A-B426-6ABAFA67EEA3}" dt="2023-05-17T09:11:42.801" v="1436" actId="478"/>
          <ac:spMkLst>
            <pc:docMk/>
            <pc:sldMk cId="333976509" sldId="292"/>
            <ac:spMk id="2" creationId="{E07D23B7-25EB-5FB1-8EDC-A18852EFB035}"/>
          </ac:spMkLst>
        </pc:spChg>
        <pc:spChg chg="mod">
          <ac:chgData name="Peter Robertson" userId="99a4d1646bc7af5d" providerId="LiveId" clId="{000AAD8D-BF75-4F8A-B426-6ABAFA67EEA3}" dt="2023-05-17T09:11:07.791" v="1432" actId="20577"/>
          <ac:spMkLst>
            <pc:docMk/>
            <pc:sldMk cId="333976509" sldId="292"/>
            <ac:spMk id="6" creationId="{94795A29-AF97-F554-40FB-B6B198407AC3}"/>
          </ac:spMkLst>
        </pc:spChg>
        <pc:picChg chg="add mod ord">
          <ac:chgData name="Peter Robertson" userId="99a4d1646bc7af5d" providerId="LiveId" clId="{000AAD8D-BF75-4F8A-B426-6ABAFA67EEA3}" dt="2023-05-17T09:12:33.841" v="1446" actId="167"/>
          <ac:picMkLst>
            <pc:docMk/>
            <pc:sldMk cId="333976509" sldId="292"/>
            <ac:picMk id="5" creationId="{C4D3C7DE-153A-FDDD-3166-D432B09AB58C}"/>
          </ac:picMkLst>
        </pc:picChg>
        <pc:picChg chg="del">
          <ac:chgData name="Peter Robertson" userId="99a4d1646bc7af5d" providerId="LiveId" clId="{000AAD8D-BF75-4F8A-B426-6ABAFA67EEA3}" dt="2023-05-17T09:11:44.649" v="1437" actId="478"/>
          <ac:picMkLst>
            <pc:docMk/>
            <pc:sldMk cId="333976509" sldId="292"/>
            <ac:picMk id="2052" creationId="{214F0086-B8CB-D410-3C1A-1A7E1826FAE1}"/>
          </ac:picMkLst>
        </pc:picChg>
        <pc:picChg chg="del">
          <ac:chgData name="Peter Robertson" userId="99a4d1646bc7af5d" providerId="LiveId" clId="{000AAD8D-BF75-4F8A-B426-6ABAFA67EEA3}" dt="2023-05-17T09:11:10.413" v="1433" actId="478"/>
          <ac:picMkLst>
            <pc:docMk/>
            <pc:sldMk cId="333976509" sldId="292"/>
            <ac:picMk id="2056" creationId="{55AE977E-1ACA-E771-01B1-576CA42729FA}"/>
          </ac:picMkLst>
        </pc:picChg>
      </pc:sldChg>
      <pc:sldChg chg="addSp delSp modSp add mod modShow">
        <pc:chgData name="Peter Robertson" userId="99a4d1646bc7af5d" providerId="LiveId" clId="{000AAD8D-BF75-4F8A-B426-6ABAFA67EEA3}" dt="2023-05-17T12:35:57.436" v="2422" actId="6549"/>
        <pc:sldMkLst>
          <pc:docMk/>
          <pc:sldMk cId="4059489731" sldId="292"/>
        </pc:sldMkLst>
        <pc:spChg chg="mod ord">
          <ac:chgData name="Peter Robertson" userId="99a4d1646bc7af5d" providerId="LiveId" clId="{000AAD8D-BF75-4F8A-B426-6ABAFA67EEA3}" dt="2023-05-17T12:35:57.436" v="2422" actId="6549"/>
          <ac:spMkLst>
            <pc:docMk/>
            <pc:sldMk cId="4059489731" sldId="292"/>
            <ac:spMk id="2" creationId="{E07D23B7-25EB-5FB1-8EDC-A18852EFB035}"/>
          </ac:spMkLst>
        </pc:spChg>
        <pc:spChg chg="mod">
          <ac:chgData name="Peter Robertson" userId="99a4d1646bc7af5d" providerId="LiveId" clId="{000AAD8D-BF75-4F8A-B426-6ABAFA67EEA3}" dt="2023-05-17T12:32:59.775" v="2348" actId="108"/>
          <ac:spMkLst>
            <pc:docMk/>
            <pc:sldMk cId="4059489731" sldId="292"/>
            <ac:spMk id="6" creationId="{94795A29-AF97-F554-40FB-B6B198407AC3}"/>
          </ac:spMkLst>
        </pc:spChg>
        <pc:picChg chg="add del mod">
          <ac:chgData name="Peter Robertson" userId="99a4d1646bc7af5d" providerId="LiveId" clId="{000AAD8D-BF75-4F8A-B426-6ABAFA67EEA3}" dt="2023-05-17T12:35:01.948" v="2369" actId="478"/>
          <ac:picMkLst>
            <pc:docMk/>
            <pc:sldMk cId="4059489731" sldId="292"/>
            <ac:picMk id="3" creationId="{FB074498-72BE-5A91-2A0A-B2245C9A58A8}"/>
          </ac:picMkLst>
        </pc:picChg>
        <pc:picChg chg="add mod">
          <ac:chgData name="Peter Robertson" userId="99a4d1646bc7af5d" providerId="LiveId" clId="{000AAD8D-BF75-4F8A-B426-6ABAFA67EEA3}" dt="2023-05-17T12:35:37.532" v="2421"/>
          <ac:picMkLst>
            <pc:docMk/>
            <pc:sldMk cId="4059489731" sldId="292"/>
            <ac:picMk id="1026" creationId="{4DB5EF14-C6F7-6961-3B94-699243CF79E4}"/>
          </ac:picMkLst>
        </pc:picChg>
        <pc:picChg chg="del">
          <ac:chgData name="Peter Robertson" userId="99a4d1646bc7af5d" providerId="LiveId" clId="{000AAD8D-BF75-4F8A-B426-6ABAFA67EEA3}" dt="2023-05-17T12:34:03.780" v="2357" actId="478"/>
          <ac:picMkLst>
            <pc:docMk/>
            <pc:sldMk cId="4059489731" sldId="292"/>
            <ac:picMk id="1028" creationId="{66DCA462-16C4-167E-192F-5B0F339FBE68}"/>
          </ac:picMkLst>
        </pc:picChg>
        <pc:picChg chg="del">
          <ac:chgData name="Peter Robertson" userId="99a4d1646bc7af5d" providerId="LiveId" clId="{000AAD8D-BF75-4F8A-B426-6ABAFA67EEA3}" dt="2023-05-17T12:33:04.203" v="2349" actId="478"/>
          <ac:picMkLst>
            <pc:docMk/>
            <pc:sldMk cId="4059489731" sldId="292"/>
            <ac:picMk id="1030" creationId="{6E3E9040-DA67-3BBD-1097-5750985B6408}"/>
          </ac:picMkLst>
        </pc:picChg>
      </pc:sldChg>
      <pc:sldChg chg="new del">
        <pc:chgData name="Peter Robertson" userId="99a4d1646bc7af5d" providerId="LiveId" clId="{000AAD8D-BF75-4F8A-B426-6ABAFA67EEA3}" dt="2023-05-17T13:12:43.632" v="2561" actId="2696"/>
        <pc:sldMkLst>
          <pc:docMk/>
          <pc:sldMk cId="107469039" sldId="293"/>
        </pc:sldMkLst>
      </pc:sldChg>
      <pc:sldChg chg="new del">
        <pc:chgData name="Peter Robertson" userId="99a4d1646bc7af5d" providerId="LiveId" clId="{000AAD8D-BF75-4F8A-B426-6ABAFA67EEA3}" dt="2023-05-18T11:49:30.050" v="2564" actId="47"/>
        <pc:sldMkLst>
          <pc:docMk/>
          <pc:sldMk cId="3174255030" sldId="293"/>
        </pc:sldMkLst>
      </pc:sldChg>
      <pc:sldChg chg="add">
        <pc:chgData name="Peter Robertson" userId="99a4d1646bc7af5d" providerId="LiveId" clId="{000AAD8D-BF75-4F8A-B426-6ABAFA67EEA3}" dt="2023-05-18T11:49:28.353" v="2563" actId="2890"/>
        <pc:sldMkLst>
          <pc:docMk/>
          <pc:sldMk cId="2263559286" sldId="294"/>
        </pc:sldMkLst>
      </pc:sldChg>
      <pc:sldChg chg="delSp new mod setBg">
        <pc:chgData name="Peter Robertson" userId="99a4d1646bc7af5d" providerId="LiveId" clId="{000AAD8D-BF75-4F8A-B426-6ABAFA67EEA3}" dt="2023-05-19T14:07:16.133" v="2813"/>
        <pc:sldMkLst>
          <pc:docMk/>
          <pc:sldMk cId="1911951156" sldId="295"/>
        </pc:sldMkLst>
        <pc:spChg chg="del">
          <ac:chgData name="Peter Robertson" userId="99a4d1646bc7af5d" providerId="LiveId" clId="{000AAD8D-BF75-4F8A-B426-6ABAFA67EEA3}" dt="2023-05-19T14:07:09.945" v="2812" actId="478"/>
          <ac:spMkLst>
            <pc:docMk/>
            <pc:sldMk cId="1911951156" sldId="295"/>
            <ac:spMk id="2" creationId="{A060A2C4-0754-1F3B-4B20-EED39E03A742}"/>
          </ac:spMkLst>
        </pc:spChg>
        <pc:spChg chg="del">
          <ac:chgData name="Peter Robertson" userId="99a4d1646bc7af5d" providerId="LiveId" clId="{000AAD8D-BF75-4F8A-B426-6ABAFA67EEA3}" dt="2023-05-19T14:07:09.945" v="2812" actId="478"/>
          <ac:spMkLst>
            <pc:docMk/>
            <pc:sldMk cId="1911951156" sldId="295"/>
            <ac:spMk id="3" creationId="{56F3F4A9-8B93-2B61-2C34-75EE10BB2FD3}"/>
          </ac:spMkLst>
        </pc:spChg>
      </pc:sldChg>
      <pc:sldChg chg="add del setBg">
        <pc:chgData name="Peter Robertson" userId="99a4d1646bc7af5d" providerId="LiveId" clId="{000AAD8D-BF75-4F8A-B426-6ABAFA67EEA3}" dt="2023-05-19T14:07:25.546" v="2816" actId="47"/>
        <pc:sldMkLst>
          <pc:docMk/>
          <pc:sldMk cId="948462383" sldId="296"/>
        </pc:sldMkLst>
      </pc:sldChg>
      <pc:sldChg chg="add">
        <pc:chgData name="Peter Robertson" userId="99a4d1646bc7af5d" providerId="LiveId" clId="{000AAD8D-BF75-4F8A-B426-6ABAFA67EEA3}" dt="2023-05-19T14:07:23.853" v="2815" actId="2890"/>
        <pc:sldMkLst>
          <pc:docMk/>
          <pc:sldMk cId="1374002292" sldId="297"/>
        </pc:sldMkLst>
      </pc:sldChg>
    </pc:docChg>
  </pc:docChgLst>
  <pc:docChgLst>
    <pc:chgData name="Peter Robertson" userId="99a4d1646bc7af5d" providerId="LiveId" clId="{6032A1C1-8771-478E-BD1B-05C989F7E951}"/>
    <pc:docChg chg="undo redo custSel addSld delSld modSld">
      <pc:chgData name="Peter Robertson" userId="99a4d1646bc7af5d" providerId="LiveId" clId="{6032A1C1-8771-478E-BD1B-05C989F7E951}" dt="2022-05-06T16:19:32.007" v="1313" actId="478"/>
      <pc:docMkLst>
        <pc:docMk/>
      </pc:docMkLst>
      <pc:sldChg chg="addSp delSp modSp mod">
        <pc:chgData name="Peter Robertson" userId="99a4d1646bc7af5d" providerId="LiveId" clId="{6032A1C1-8771-478E-BD1B-05C989F7E951}" dt="2022-05-06T16:19:32.007" v="1313" actId="478"/>
        <pc:sldMkLst>
          <pc:docMk/>
          <pc:sldMk cId="3634627706" sldId="259"/>
        </pc:sldMkLst>
        <pc:spChg chg="mod">
          <ac:chgData name="Peter Robertson" userId="99a4d1646bc7af5d" providerId="LiveId" clId="{6032A1C1-8771-478E-BD1B-05C989F7E951}" dt="2022-05-03T14:39:19.955" v="304" actId="404"/>
          <ac:spMkLst>
            <pc:docMk/>
            <pc:sldMk cId="3634627706" sldId="259"/>
            <ac:spMk id="19" creationId="{A8A61E4D-C697-4A14-B629-94CD20BF1D57}"/>
          </ac:spMkLst>
        </pc:spChg>
        <pc:grpChg chg="mod">
          <ac:chgData name="Peter Robertson" userId="99a4d1646bc7af5d" providerId="LiveId" clId="{6032A1C1-8771-478E-BD1B-05C989F7E951}" dt="2022-05-03T14:37:10.781" v="260" actId="1076"/>
          <ac:grpSpMkLst>
            <pc:docMk/>
            <pc:sldMk cId="3634627706" sldId="259"/>
            <ac:grpSpMk id="6" creationId="{8C41AEE4-218C-4470-9B4D-D7B06AC335D9}"/>
          </ac:grpSpMkLst>
        </pc:grpChg>
        <pc:picChg chg="add mod ord modCrop">
          <ac:chgData name="Peter Robertson" userId="99a4d1646bc7af5d" providerId="LiveId" clId="{6032A1C1-8771-478E-BD1B-05C989F7E951}" dt="2022-05-03T14:36:50.717" v="257" actId="1076"/>
          <ac:picMkLst>
            <pc:docMk/>
            <pc:sldMk cId="3634627706" sldId="259"/>
            <ac:picMk id="3" creationId="{68626BB5-9DF8-3A18-459A-A236E27F5CAF}"/>
          </ac:picMkLst>
        </pc:picChg>
        <pc:picChg chg="add del mod">
          <ac:chgData name="Peter Robertson" userId="99a4d1646bc7af5d" providerId="LiveId" clId="{6032A1C1-8771-478E-BD1B-05C989F7E951}" dt="2022-05-06T16:19:32.007" v="1313" actId="478"/>
          <ac:picMkLst>
            <pc:docMk/>
            <pc:sldMk cId="3634627706" sldId="259"/>
            <ac:picMk id="4" creationId="{B0796A89-29D9-6820-F4F2-46D872FACE70}"/>
          </ac:picMkLst>
        </pc:picChg>
        <pc:picChg chg="add del mod">
          <ac:chgData name="Peter Robertson" userId="99a4d1646bc7af5d" providerId="LiveId" clId="{6032A1C1-8771-478E-BD1B-05C989F7E951}" dt="2022-05-03T07:23:32.045" v="133" actId="478"/>
          <ac:picMkLst>
            <pc:docMk/>
            <pc:sldMk cId="3634627706" sldId="259"/>
            <ac:picMk id="21" creationId="{CA6F518A-B3F6-489F-90B0-FBADE0DE159D}"/>
          </ac:picMkLst>
        </pc:picChg>
        <pc:picChg chg="del">
          <ac:chgData name="Peter Robertson" userId="99a4d1646bc7af5d" providerId="LiveId" clId="{6032A1C1-8771-478E-BD1B-05C989F7E951}" dt="2022-05-03T07:23:15.457" v="124" actId="478"/>
          <ac:picMkLst>
            <pc:docMk/>
            <pc:sldMk cId="3634627706" sldId="259"/>
            <ac:picMk id="23" creationId="{0B1D4AE5-548D-4E5D-AF2F-9E3055EB3FCB}"/>
          </ac:picMkLst>
        </pc:picChg>
      </pc:sldChg>
      <pc:sldChg chg="addSp delSp modSp mod">
        <pc:chgData name="Peter Robertson" userId="99a4d1646bc7af5d" providerId="LiveId" clId="{6032A1C1-8771-478E-BD1B-05C989F7E951}" dt="2022-05-04T15:15:30.360" v="1311" actId="2710"/>
        <pc:sldMkLst>
          <pc:docMk/>
          <pc:sldMk cId="1860454093" sldId="280"/>
        </pc:sldMkLst>
        <pc:spChg chg="add mod">
          <ac:chgData name="Peter Robertson" userId="99a4d1646bc7af5d" providerId="LiveId" clId="{6032A1C1-8771-478E-BD1B-05C989F7E951}" dt="2022-05-04T15:15:30.360" v="1311" actId="2710"/>
          <ac:spMkLst>
            <pc:docMk/>
            <pc:sldMk cId="1860454093" sldId="280"/>
            <ac:spMk id="2" creationId="{E07D23B7-25EB-5FB1-8EDC-A18852EFB035}"/>
          </ac:spMkLst>
        </pc:spChg>
        <pc:spChg chg="del mod">
          <ac:chgData name="Peter Robertson" userId="99a4d1646bc7af5d" providerId="LiveId" clId="{6032A1C1-8771-478E-BD1B-05C989F7E951}" dt="2022-05-03T15:47:28.001" v="400" actId="478"/>
          <ac:spMkLst>
            <pc:docMk/>
            <pc:sldMk cId="1860454093" sldId="280"/>
            <ac:spMk id="3" creationId="{19EDCF8F-9122-4DFD-B277-EC13760281D3}"/>
          </ac:spMkLst>
        </pc:spChg>
        <pc:graphicFrameChg chg="add del">
          <ac:chgData name="Peter Robertson" userId="99a4d1646bc7af5d" providerId="LiveId" clId="{6032A1C1-8771-478E-BD1B-05C989F7E951}" dt="2022-05-03T12:36:22.643" v="214" actId="22"/>
          <ac:graphicFrameMkLst>
            <pc:docMk/>
            <pc:sldMk cId="1860454093" sldId="280"/>
            <ac:graphicFrameMk id="2" creationId="{9D918872-0B02-719B-4910-EECEF0B2D0E8}"/>
          </ac:graphicFrameMkLst>
        </pc:graphicFrameChg>
        <pc:graphicFrameChg chg="add del">
          <ac:chgData name="Peter Robertson" userId="99a4d1646bc7af5d" providerId="LiveId" clId="{6032A1C1-8771-478E-BD1B-05C989F7E951}" dt="2022-05-03T12:36:30.466" v="216" actId="22"/>
          <ac:graphicFrameMkLst>
            <pc:docMk/>
            <pc:sldMk cId="1860454093" sldId="280"/>
            <ac:graphicFrameMk id="4" creationId="{607E3481-E243-8B65-6B14-C788FE607E20}"/>
          </ac:graphicFrameMkLst>
        </pc:graphicFrameChg>
        <pc:graphicFrameChg chg="add del">
          <ac:chgData name="Peter Robertson" userId="99a4d1646bc7af5d" providerId="LiveId" clId="{6032A1C1-8771-478E-BD1B-05C989F7E951}" dt="2022-05-03T12:36:41.609" v="218" actId="22"/>
          <ac:graphicFrameMkLst>
            <pc:docMk/>
            <pc:sldMk cId="1860454093" sldId="280"/>
            <ac:graphicFrameMk id="8" creationId="{9DCF102A-DAF9-4A12-E619-9FD0D81E493B}"/>
          </ac:graphicFrameMkLst>
        </pc:graphicFrameChg>
        <pc:graphicFrameChg chg="mod">
          <ac:chgData name="Peter Robertson" userId="99a4d1646bc7af5d" providerId="LiveId" clId="{6032A1C1-8771-478E-BD1B-05C989F7E951}" dt="2022-05-03T15:48:36.634" v="422" actId="207"/>
          <ac:graphicFrameMkLst>
            <pc:docMk/>
            <pc:sldMk cId="1860454093" sldId="280"/>
            <ac:graphicFrameMk id="18" creationId="{74AEBFEB-87B4-D50D-65C5-C6547BD17E50}"/>
          </ac:graphicFrameMkLst>
        </pc:graphicFrameChg>
      </pc:sldChg>
      <pc:sldChg chg="modAnim">
        <pc:chgData name="Peter Robertson" userId="99a4d1646bc7af5d" providerId="LiveId" clId="{6032A1C1-8771-478E-BD1B-05C989F7E951}" dt="2022-05-03T12:41:31.347" v="253"/>
        <pc:sldMkLst>
          <pc:docMk/>
          <pc:sldMk cId="1845556084" sldId="281"/>
        </pc:sldMkLst>
      </pc:sldChg>
      <pc:sldChg chg="addSp modSp mod">
        <pc:chgData name="Peter Robertson" userId="99a4d1646bc7af5d" providerId="LiveId" clId="{6032A1C1-8771-478E-BD1B-05C989F7E951}" dt="2022-05-04T15:15:33.310" v="1312" actId="2710"/>
        <pc:sldMkLst>
          <pc:docMk/>
          <pc:sldMk cId="3304303313" sldId="283"/>
        </pc:sldMkLst>
        <pc:spChg chg="mod">
          <ac:chgData name="Peter Robertson" userId="99a4d1646bc7af5d" providerId="LiveId" clId="{6032A1C1-8771-478E-BD1B-05C989F7E951}" dt="2022-05-03T07:16:27.589" v="116" actId="14100"/>
          <ac:spMkLst>
            <pc:docMk/>
            <pc:sldMk cId="3304303313" sldId="283"/>
            <ac:spMk id="2" creationId="{465D6F74-6FE7-438B-BDD7-61D180E17919}"/>
          </ac:spMkLst>
        </pc:spChg>
        <pc:spChg chg="mod">
          <ac:chgData name="Peter Robertson" userId="99a4d1646bc7af5d" providerId="LiveId" clId="{6032A1C1-8771-478E-BD1B-05C989F7E951}" dt="2022-05-04T15:15:33.310" v="1312" actId="2710"/>
          <ac:spMkLst>
            <pc:docMk/>
            <pc:sldMk cId="3304303313" sldId="283"/>
            <ac:spMk id="3" creationId="{19EDCF8F-9122-4DFD-B277-EC13760281D3}"/>
          </ac:spMkLst>
        </pc:spChg>
        <pc:picChg chg="mod">
          <ac:chgData name="Peter Robertson" userId="99a4d1646bc7af5d" providerId="LiveId" clId="{6032A1C1-8771-478E-BD1B-05C989F7E951}" dt="2022-05-03T07:16:31.047" v="117" actId="1076"/>
          <ac:picMkLst>
            <pc:docMk/>
            <pc:sldMk cId="3304303313" sldId="283"/>
            <ac:picMk id="2050" creationId="{2EB73674-34F9-9A93-7393-516BF07DFED7}"/>
          </ac:picMkLst>
        </pc:picChg>
        <pc:picChg chg="add mod">
          <ac:chgData name="Peter Robertson" userId="99a4d1646bc7af5d" providerId="LiveId" clId="{6032A1C1-8771-478E-BD1B-05C989F7E951}" dt="2022-05-03T07:16:37.351" v="119" actId="1076"/>
          <ac:picMkLst>
            <pc:docMk/>
            <pc:sldMk cId="3304303313" sldId="283"/>
            <ac:picMk id="2054" creationId="{917CE101-84B4-BA4E-D823-7ECB1363FAD7}"/>
          </ac:picMkLst>
        </pc:picChg>
        <pc:picChg chg="add mod">
          <ac:chgData name="Peter Robertson" userId="99a4d1646bc7af5d" providerId="LiveId" clId="{6032A1C1-8771-478E-BD1B-05C989F7E951}" dt="2022-05-03T07:16:33.865" v="118" actId="1076"/>
          <ac:picMkLst>
            <pc:docMk/>
            <pc:sldMk cId="3304303313" sldId="283"/>
            <ac:picMk id="2056" creationId="{768902C2-6747-39D0-A6F5-21856DC8D144}"/>
          </ac:picMkLst>
        </pc:picChg>
        <pc:picChg chg="add mod">
          <ac:chgData name="Peter Robertson" userId="99a4d1646bc7af5d" providerId="LiveId" clId="{6032A1C1-8771-478E-BD1B-05C989F7E951}" dt="2022-05-03T07:16:39.537" v="120" actId="1076"/>
          <ac:picMkLst>
            <pc:docMk/>
            <pc:sldMk cId="3304303313" sldId="283"/>
            <ac:picMk id="2058" creationId="{3A4445AA-0A8B-7A09-7710-10A78B9BF462}"/>
          </ac:picMkLst>
        </pc:picChg>
      </pc:sldChg>
      <pc:sldChg chg="addSp delSp modSp mod setBg">
        <pc:chgData name="Peter Robertson" userId="99a4d1646bc7af5d" providerId="LiveId" clId="{6032A1C1-8771-478E-BD1B-05C989F7E951}" dt="2022-05-03T12:41:54.807" v="255" actId="1076"/>
        <pc:sldMkLst>
          <pc:docMk/>
          <pc:sldMk cId="3905679519" sldId="284"/>
        </pc:sldMkLst>
        <pc:spChg chg="add mod">
          <ac:chgData name="Peter Robertson" userId="99a4d1646bc7af5d" providerId="LiveId" clId="{6032A1C1-8771-478E-BD1B-05C989F7E951}" dt="2022-05-03T12:41:54.807" v="255" actId="1076"/>
          <ac:spMkLst>
            <pc:docMk/>
            <pc:sldMk cId="3905679519" sldId="284"/>
            <ac:spMk id="4" creationId="{CB976F26-8A0C-3B8D-F104-CB0A8D0213DF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7" creationId="{4796F5AA-634B-58FA-1D90-5D03A1F131F9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8" creationId="{115A1DE9-C44F-CA66-712E-14B2D93B5FF6}"/>
          </ac:spMkLst>
        </pc:spChg>
        <pc:spChg chg="add del">
          <ac:chgData name="Peter Robertson" userId="99a4d1646bc7af5d" providerId="LiveId" clId="{6032A1C1-8771-478E-BD1B-05C989F7E951}" dt="2022-05-03T07:26:02.778" v="149" actId="26606"/>
          <ac:spMkLst>
            <pc:docMk/>
            <pc:sldMk cId="3905679519" sldId="284"/>
            <ac:spMk id="8" creationId="{A2509F26-B5DC-4BA7-B476-4CB044237A2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9" creationId="{39935AA5-19EE-FB3C-CDEE-10C899C09C0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0" creationId="{8FA963E4-457A-1501-1F38-F9694459821E}"/>
          </ac:spMkLst>
        </pc:spChg>
        <pc:spChg chg="add del">
          <ac:chgData name="Peter Robertson" userId="99a4d1646bc7af5d" providerId="LiveId" clId="{6032A1C1-8771-478E-BD1B-05C989F7E951}" dt="2022-05-03T07:26:02.778" v="149" actId="26606"/>
          <ac:spMkLst>
            <pc:docMk/>
            <pc:sldMk cId="3905679519" sldId="284"/>
            <ac:spMk id="10" creationId="{DB103EB1-B135-4526-B883-33228FC27FF1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1" creationId="{02CD5EE1-ACCA-FA9A-423A-30BE15FFD42B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2" creationId="{9F51DF02-18D0-DFBB-BB1E-9E3733ED9BFE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3" creationId="{BE657C9D-3C47-C2B8-8FBF-D3459EC3EFDA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4" creationId="{0962F37A-2767-E9B9-AFDD-1910FF653FD6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5" creationId="{72184943-0BC3-324C-62C3-57503C3D5D4A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6" creationId="{9506C5C7-8BFC-963D-A43B-02EDCCA73F1F}"/>
          </ac:spMkLst>
        </pc:spChg>
        <pc:spChg chg="mod">
          <ac:chgData name="Peter Robertson" userId="99a4d1646bc7af5d" providerId="LiveId" clId="{6032A1C1-8771-478E-BD1B-05C989F7E951}" dt="2022-05-03T11:50:00.868" v="200"/>
          <ac:spMkLst>
            <pc:docMk/>
            <pc:sldMk cId="3905679519" sldId="284"/>
            <ac:spMk id="17" creationId="{93166A98-2B4A-3FBC-677D-B673759B06C9}"/>
          </ac:spMkLst>
        </pc:spChg>
        <pc:grpChg chg="add del mod">
          <ac:chgData name="Peter Robertson" userId="99a4d1646bc7af5d" providerId="LiveId" clId="{6032A1C1-8771-478E-BD1B-05C989F7E951}" dt="2022-05-03T11:50:25.785" v="204" actId="478"/>
          <ac:grpSpMkLst>
            <pc:docMk/>
            <pc:sldMk cId="3905679519" sldId="284"/>
            <ac:grpSpMk id="6" creationId="{69CAAAE3-D43B-CD70-BA2B-654C00127136}"/>
          </ac:grpSpMkLst>
        </pc:grpChg>
        <pc:picChg chg="add del mod">
          <ac:chgData name="Peter Robertson" userId="99a4d1646bc7af5d" providerId="LiveId" clId="{6032A1C1-8771-478E-BD1B-05C989F7E951}" dt="2022-05-03T11:50:00.450" v="199" actId="478"/>
          <ac:picMkLst>
            <pc:docMk/>
            <pc:sldMk cId="3905679519" sldId="284"/>
            <ac:picMk id="2" creationId="{E629EABA-86E1-3978-47D3-2F65DEE0F2E3}"/>
          </ac:picMkLst>
        </pc:picChg>
        <pc:picChg chg="add mod modCrop">
          <ac:chgData name="Peter Robertson" userId="99a4d1646bc7af5d" providerId="LiveId" clId="{6032A1C1-8771-478E-BD1B-05C989F7E951}" dt="2022-05-03T12:37:01.647" v="220" actId="732"/>
          <ac:picMkLst>
            <pc:docMk/>
            <pc:sldMk cId="3905679519" sldId="284"/>
            <ac:picMk id="3" creationId="{C5AA53D6-9483-9609-932E-977892890DD1}"/>
          </ac:picMkLst>
        </pc:picChg>
        <pc:picChg chg="add del mod">
          <ac:chgData name="Peter Robertson" userId="99a4d1646bc7af5d" providerId="LiveId" clId="{6032A1C1-8771-478E-BD1B-05C989F7E951}" dt="2022-05-03T12:41:49.171" v="254" actId="478"/>
          <ac:picMkLst>
            <pc:docMk/>
            <pc:sldMk cId="3905679519" sldId="284"/>
            <ac:picMk id="18" creationId="{55F36FC0-9CD1-FEE2-9840-8CFF12FFCAF2}"/>
          </ac:picMkLst>
        </pc:picChg>
      </pc:sldChg>
      <pc:sldChg chg="new del">
        <pc:chgData name="Peter Robertson" userId="99a4d1646bc7af5d" providerId="LiveId" clId="{6032A1C1-8771-478E-BD1B-05C989F7E951}" dt="2022-05-04T13:57:23.709" v="425" actId="47"/>
        <pc:sldMkLst>
          <pc:docMk/>
          <pc:sldMk cId="2334290210" sldId="285"/>
        </pc:sldMkLst>
      </pc:sldChg>
      <pc:sldChg chg="addSp delSp modSp add mod setBg">
        <pc:chgData name="Peter Robertson" userId="99a4d1646bc7af5d" providerId="LiveId" clId="{6032A1C1-8771-478E-BD1B-05C989F7E951}" dt="2022-05-04T15:15:27.491" v="1310" actId="2710"/>
        <pc:sldMkLst>
          <pc:docMk/>
          <pc:sldMk cId="44891586" sldId="286"/>
        </pc:sldMkLst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" creationId="{E07D23B7-25EB-5FB1-8EDC-A18852EFB035}"/>
          </ac:spMkLst>
        </pc:spChg>
        <pc:spChg chg="add mod">
          <ac:chgData name="Peter Robertson" userId="99a4d1646bc7af5d" providerId="LiveId" clId="{6032A1C1-8771-478E-BD1B-05C989F7E951}" dt="2022-05-04T15:15:27.491" v="1310" actId="2710"/>
          <ac:spMkLst>
            <pc:docMk/>
            <pc:sldMk cId="44891586" sldId="286"/>
            <ac:spMk id="3" creationId="{E8BF3293-123A-09FE-ADAB-FF3169D32921}"/>
          </ac:spMkLst>
        </pc:spChg>
        <pc:spChg chg="del mod">
          <ac:chgData name="Peter Robertson" userId="99a4d1646bc7af5d" providerId="LiveId" clId="{6032A1C1-8771-478E-BD1B-05C989F7E951}" dt="2022-05-04T13:58:00.955" v="452" actId="478"/>
          <ac:spMkLst>
            <pc:docMk/>
            <pc:sldMk cId="44891586" sldId="286"/>
            <ac:spMk id="5" creationId="{F381D036-DDE0-4068-83EB-D02E6631C51E}"/>
          </ac:spMkLst>
        </pc:spChg>
        <pc:spChg chg="add mod ord">
          <ac:chgData name="Peter Robertson" userId="99a4d1646bc7af5d" providerId="LiveId" clId="{6032A1C1-8771-478E-BD1B-05C989F7E951}" dt="2022-05-04T15:05:40.286" v="1190" actId="6549"/>
          <ac:spMkLst>
            <pc:docMk/>
            <pc:sldMk cId="44891586" sldId="286"/>
            <ac:spMk id="6" creationId="{94795A29-AF97-F554-40FB-B6B198407AC3}"/>
          </ac:spMkLst>
        </pc:spChg>
        <pc:spChg chg="add del mod">
          <ac:chgData name="Peter Robertson" userId="99a4d1646bc7af5d" providerId="LiveId" clId="{6032A1C1-8771-478E-BD1B-05C989F7E951}" dt="2022-05-04T14:18:28.392" v="695" actId="478"/>
          <ac:spMkLst>
            <pc:docMk/>
            <pc:sldMk cId="44891586" sldId="286"/>
            <ac:spMk id="9" creationId="{7414CB52-148E-EE44-85A4-7C5131A4ACDD}"/>
          </ac:spMkLst>
        </pc:spChg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6" creationId="{95C858A7-1AF1-20EF-EC33-A9EC0B781B6C}"/>
          </ac:spMkLst>
        </pc:spChg>
        <pc:spChg chg="add del mod">
          <ac:chgData name="Peter Robertson" userId="99a4d1646bc7af5d" providerId="LiveId" clId="{6032A1C1-8771-478E-BD1B-05C989F7E951}" dt="2022-05-04T15:02:47.461" v="1162" actId="478"/>
          <ac:spMkLst>
            <pc:docMk/>
            <pc:sldMk cId="44891586" sldId="286"/>
            <ac:spMk id="27" creationId="{865F5B97-E5B6-4079-4F7F-83BDCEAF346D}"/>
          </ac:spMkLst>
        </pc:spChg>
        <pc:spChg chg="add del">
          <ac:chgData name="Peter Robertson" userId="99a4d1646bc7af5d" providerId="LiveId" clId="{6032A1C1-8771-478E-BD1B-05C989F7E951}" dt="2022-05-04T14:17:36.353" v="684" actId="26606"/>
          <ac:spMkLst>
            <pc:docMk/>
            <pc:sldMk cId="44891586" sldId="286"/>
            <ac:spMk id="75" creationId="{79BB35BC-D5C2-4C8B-A22A-A71E6191913B}"/>
          </ac:spMkLst>
        </pc:spChg>
        <pc:spChg chg="add del">
          <ac:chgData name="Peter Robertson" userId="99a4d1646bc7af5d" providerId="LiveId" clId="{6032A1C1-8771-478E-BD1B-05C989F7E951}" dt="2022-05-04T14:17:40.380" v="686" actId="26606"/>
          <ac:spMkLst>
            <pc:docMk/>
            <pc:sldMk cId="44891586" sldId="286"/>
            <ac:spMk id="77" creationId="{62756DA2-40EB-4C6F-B962-5822FFB54FB6}"/>
          </ac:spMkLst>
        </pc:spChg>
        <pc:spChg chg="add del">
          <ac:chgData name="Peter Robertson" userId="99a4d1646bc7af5d" providerId="LiveId" clId="{6032A1C1-8771-478E-BD1B-05C989F7E951}" dt="2022-05-04T14:17:40.380" v="686" actId="26606"/>
          <ac:spMkLst>
            <pc:docMk/>
            <pc:sldMk cId="44891586" sldId="286"/>
            <ac:spMk id="1032" creationId="{131BAD53-4E89-4F62-BBB7-26359763ED39}"/>
          </ac:spMkLst>
        </pc:spChg>
        <pc:spChg chg="add del">
          <ac:chgData name="Peter Robertson" userId="99a4d1646bc7af5d" providerId="LiveId" clId="{6032A1C1-8771-478E-BD1B-05C989F7E951}" dt="2022-05-04T14:17:43.352" v="688" actId="26606"/>
          <ac:spMkLst>
            <pc:docMk/>
            <pc:sldMk cId="44891586" sldId="286"/>
            <ac:spMk id="1033" creationId="{2B566528-1B12-4246-9431-5C2D7D081168}"/>
          </ac:spMkLst>
        </pc:spChg>
        <pc:spChg chg="add del">
          <ac:chgData name="Peter Robertson" userId="99a4d1646bc7af5d" providerId="LiveId" clId="{6032A1C1-8771-478E-BD1B-05C989F7E951}" dt="2022-05-04T14:17:48.217" v="690" actId="26606"/>
          <ac:spMkLst>
            <pc:docMk/>
            <pc:sldMk cId="44891586" sldId="286"/>
            <ac:spMk id="1035" creationId="{F13C74B1-5B17-4795-BED0-7140497B445A}"/>
          </ac:spMkLst>
        </pc:spChg>
        <pc:spChg chg="add del">
          <ac:chgData name="Peter Robertson" userId="99a4d1646bc7af5d" providerId="LiveId" clId="{6032A1C1-8771-478E-BD1B-05C989F7E951}" dt="2022-05-04T14:17:48.217" v="690" actId="26606"/>
          <ac:spMkLst>
            <pc:docMk/>
            <pc:sldMk cId="44891586" sldId="286"/>
            <ac:spMk id="1036" creationId="{D4974D33-8DC5-464E-8C6D-BE58F0669C17}"/>
          </ac:spMkLst>
        </pc:spChg>
        <pc:grpChg chg="add del">
          <ac:chgData name="Peter Robertson" userId="99a4d1646bc7af5d" providerId="LiveId" clId="{6032A1C1-8771-478E-BD1B-05C989F7E951}" dt="2022-05-04T14:17:43.352" v="688" actId="26606"/>
          <ac:grpSpMkLst>
            <pc:docMk/>
            <pc:sldMk cId="44891586" sldId="286"/>
            <ac:grpSpMk id="81" creationId="{5995D10D-E9C9-47DB-AE7E-801FEF38F5C9}"/>
          </ac:grpSpMkLst>
        </pc:grpChg>
        <pc:grpChg chg="add del">
          <ac:chgData name="Peter Robertson" userId="99a4d1646bc7af5d" providerId="LiveId" clId="{6032A1C1-8771-478E-BD1B-05C989F7E951}" dt="2022-05-04T14:17:43.352" v="688" actId="26606"/>
          <ac:grpSpMkLst>
            <pc:docMk/>
            <pc:sldMk cId="44891586" sldId="286"/>
            <ac:grpSpMk id="1034" creationId="{828A5161-06F1-46CF-8AD7-844680A59E13}"/>
          </ac:grpSpMkLst>
        </pc:grpChg>
        <pc:graphicFrameChg chg="del">
          <ac:chgData name="Peter Robertson" userId="99a4d1646bc7af5d" providerId="LiveId" clId="{6032A1C1-8771-478E-BD1B-05C989F7E951}" dt="2022-05-04T13:59:00.472" v="464" actId="478"/>
          <ac:graphicFrameMkLst>
            <pc:docMk/>
            <pc:sldMk cId="44891586" sldId="286"/>
            <ac:graphicFrameMk id="18" creationId="{74AEBFEB-87B4-D50D-65C5-C6547BD17E50}"/>
          </ac:graphicFrameMkLst>
        </pc:graphicFrameChg>
        <pc:picChg chg="add del mod">
          <ac:chgData name="Peter Robertson" userId="99a4d1646bc7af5d" providerId="LiveId" clId="{6032A1C1-8771-478E-BD1B-05C989F7E951}" dt="2022-05-04T14:12:21.407" v="607" actId="478"/>
          <ac:picMkLst>
            <pc:docMk/>
            <pc:sldMk cId="44891586" sldId="286"/>
            <ac:picMk id="4" creationId="{56F93567-0469-83B5-ABD4-2AE952BB35D5}"/>
          </ac:picMkLst>
        </pc:picChg>
        <pc:picChg chg="add mod">
          <ac:chgData name="Peter Robertson" userId="99a4d1646bc7af5d" providerId="LiveId" clId="{6032A1C1-8771-478E-BD1B-05C989F7E951}" dt="2022-05-04T15:03:36.975" v="1170" actId="1076"/>
          <ac:picMkLst>
            <pc:docMk/>
            <pc:sldMk cId="44891586" sldId="286"/>
            <ac:picMk id="4" creationId="{97E5485D-9B62-4EF4-5FA7-F4B42802FE1B}"/>
          </ac:picMkLst>
        </pc:picChg>
        <pc:picChg chg="add del mod">
          <ac:chgData name="Peter Robertson" userId="99a4d1646bc7af5d" providerId="LiveId" clId="{6032A1C1-8771-478E-BD1B-05C989F7E951}" dt="2022-05-04T14:13:00.059" v="613" actId="478"/>
          <ac:picMkLst>
            <pc:docMk/>
            <pc:sldMk cId="44891586" sldId="286"/>
            <ac:picMk id="8" creationId="{FC91E4FD-E965-F11D-4FA6-E644AFE95E26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1" creationId="{75B1C988-34F0-368B-7DA3-C867E8099EFC}"/>
          </ac:picMkLst>
        </pc:picChg>
        <pc:picChg chg="add del mod">
          <ac:chgData name="Peter Robertson" userId="99a4d1646bc7af5d" providerId="LiveId" clId="{6032A1C1-8771-478E-BD1B-05C989F7E951}" dt="2022-05-04T14:26:23.857" v="1007" actId="478"/>
          <ac:picMkLst>
            <pc:docMk/>
            <pc:sldMk cId="44891586" sldId="286"/>
            <ac:picMk id="14" creationId="{94583FB0-00F3-BBE8-FCE0-BC5940DAA2B0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6" creationId="{99610A8E-B605-7F38-C804-9A9D4799AA0B}"/>
          </ac:picMkLst>
        </pc:picChg>
        <pc:picChg chg="add del mod">
          <ac:chgData name="Peter Robertson" userId="99a4d1646bc7af5d" providerId="LiveId" clId="{6032A1C1-8771-478E-BD1B-05C989F7E951}" dt="2022-05-04T14:28:29.094" v="1073" actId="478"/>
          <ac:picMkLst>
            <pc:docMk/>
            <pc:sldMk cId="44891586" sldId="286"/>
            <ac:picMk id="19" creationId="{7A1F1A21-4668-8541-957E-49220BEF1BFD}"/>
          </ac:picMkLst>
        </pc:picChg>
        <pc:picChg chg="add del mod modCrop">
          <ac:chgData name="Peter Robertson" userId="99a4d1646bc7af5d" providerId="LiveId" clId="{6032A1C1-8771-478E-BD1B-05C989F7E951}" dt="2022-05-04T14:31:22.246" v="1107" actId="478"/>
          <ac:picMkLst>
            <pc:docMk/>
            <pc:sldMk cId="44891586" sldId="286"/>
            <ac:picMk id="21" creationId="{5B531CC7-4F2C-AB23-4310-B00C8C603940}"/>
          </ac:picMkLst>
        </pc:picChg>
        <pc:picChg chg="add del mod">
          <ac:chgData name="Peter Robertson" userId="99a4d1646bc7af5d" providerId="LiveId" clId="{6032A1C1-8771-478E-BD1B-05C989F7E951}" dt="2022-05-04T14:29:17.203" v="1078" actId="22"/>
          <ac:picMkLst>
            <pc:docMk/>
            <pc:sldMk cId="44891586" sldId="286"/>
            <ac:picMk id="23" creationId="{F387AD86-7218-9160-4AAE-649D06094A31}"/>
          </ac:picMkLst>
        </pc:picChg>
        <pc:picChg chg="add del mod modCrop">
          <ac:chgData name="Peter Robertson" userId="99a4d1646bc7af5d" providerId="LiveId" clId="{6032A1C1-8771-478E-BD1B-05C989F7E951}" dt="2022-05-04T14:31:22.246" v="1107" actId="478"/>
          <ac:picMkLst>
            <pc:docMk/>
            <pc:sldMk cId="44891586" sldId="286"/>
            <ac:picMk id="25" creationId="{9A44395F-24A4-7AD9-36FB-3EE762E3CB55}"/>
          </ac:picMkLst>
        </pc:picChg>
        <pc:picChg chg="add del mod">
          <ac:chgData name="Peter Robertson" userId="99a4d1646bc7af5d" providerId="LiveId" clId="{6032A1C1-8771-478E-BD1B-05C989F7E951}" dt="2022-05-04T14:13:44.965" v="622" actId="478"/>
          <ac:picMkLst>
            <pc:docMk/>
            <pc:sldMk cId="44891586" sldId="286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5:11:22.023" v="1227" actId="1036"/>
          <ac:picMkLst>
            <pc:docMk/>
            <pc:sldMk cId="44891586" sldId="286"/>
            <ac:picMk id="1026" creationId="{A4FF468D-D44F-55D6-2051-10D8C1728D1C}"/>
          </ac:picMkLst>
        </pc:picChg>
        <pc:picChg chg="add del mod ord">
          <ac:chgData name="Peter Robertson" userId="99a4d1646bc7af5d" providerId="LiveId" clId="{6032A1C1-8771-478E-BD1B-05C989F7E951}" dt="2022-05-04T14:31:23.125" v="1108" actId="478"/>
          <ac:picMkLst>
            <pc:docMk/>
            <pc:sldMk cId="44891586" sldId="286"/>
            <ac:picMk id="1028" creationId="{66DCA462-16C4-167E-192F-5B0F339FBE68}"/>
          </ac:picMkLst>
        </pc:picChg>
        <pc:picChg chg="add del mod">
          <ac:chgData name="Peter Robertson" userId="99a4d1646bc7af5d" providerId="LiveId" clId="{6032A1C1-8771-478E-BD1B-05C989F7E951}" dt="2022-05-04T14:31:26.204" v="1109" actId="478"/>
          <ac:picMkLst>
            <pc:docMk/>
            <pc:sldMk cId="44891586" sldId="286"/>
            <ac:picMk id="1030" creationId="{6E3E9040-DA67-3BBD-1097-5750985B6408}"/>
          </ac:picMkLst>
        </pc:picChg>
      </pc:sldChg>
      <pc:sldChg chg="del">
        <pc:chgData name="Peter Robertson" userId="99a4d1646bc7af5d" providerId="LiveId" clId="{6032A1C1-8771-478E-BD1B-05C989F7E951}" dt="2022-05-03T11:50:57.298" v="207" actId="47"/>
        <pc:sldMkLst>
          <pc:docMk/>
          <pc:sldMk cId="3581451297" sldId="286"/>
        </pc:sldMkLst>
      </pc:sldChg>
      <pc:sldChg chg="addSp delSp modSp add mod">
        <pc:chgData name="Peter Robertson" userId="99a4d1646bc7af5d" providerId="LiveId" clId="{6032A1C1-8771-478E-BD1B-05C989F7E951}" dt="2022-05-04T15:14:50.854" v="1306" actId="12"/>
        <pc:sldMkLst>
          <pc:docMk/>
          <pc:sldMk cId="226866503" sldId="287"/>
        </pc:sldMkLst>
        <pc:spChg chg="mod">
          <ac:chgData name="Peter Robertson" userId="99a4d1646bc7af5d" providerId="LiveId" clId="{6032A1C1-8771-478E-BD1B-05C989F7E951}" dt="2022-05-04T15:14:50.854" v="1306" actId="12"/>
          <ac:spMkLst>
            <pc:docMk/>
            <pc:sldMk cId="226866503" sldId="287"/>
            <ac:spMk id="2" creationId="{E07D23B7-25EB-5FB1-8EDC-A18852EFB035}"/>
          </ac:spMkLst>
        </pc:spChg>
        <pc:spChg chg="add del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3" creationId="{31EC1964-3A44-CA11-C50C-08747199701A}"/>
          </ac:spMkLst>
        </pc:spChg>
        <pc:spChg chg="add del mod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5" creationId="{162A453E-6397-9569-0DAD-3A0F043FE814}"/>
          </ac:spMkLst>
        </pc:spChg>
        <pc:spChg chg="mod">
          <ac:chgData name="Peter Robertson" userId="99a4d1646bc7af5d" providerId="LiveId" clId="{6032A1C1-8771-478E-BD1B-05C989F7E951}" dt="2022-05-04T14:13:14.712" v="615" actId="14100"/>
          <ac:spMkLst>
            <pc:docMk/>
            <pc:sldMk cId="226866503" sldId="287"/>
            <ac:spMk id="6" creationId="{94795A29-AF97-F554-40FB-B6B198407AC3}"/>
          </ac:spMkLst>
        </pc:spChg>
        <pc:spChg chg="add del mod">
          <ac:chgData name="Peter Robertson" userId="99a4d1646bc7af5d" providerId="LiveId" clId="{6032A1C1-8771-478E-BD1B-05C989F7E951}" dt="2022-05-04T14:12:09.561" v="605" actId="478"/>
          <ac:spMkLst>
            <pc:docMk/>
            <pc:sldMk cId="226866503" sldId="287"/>
            <ac:spMk id="7" creationId="{C1E92EFD-7EF2-3E5B-928B-720FA9AB9FC3}"/>
          </ac:spMkLst>
        </pc:spChg>
        <pc:spChg chg="add del mod">
          <ac:chgData name="Peter Robertson" userId="99a4d1646bc7af5d" providerId="LiveId" clId="{6032A1C1-8771-478E-BD1B-05C989F7E951}" dt="2022-05-04T14:12:06.670" v="604" actId="478"/>
          <ac:spMkLst>
            <pc:docMk/>
            <pc:sldMk cId="226866503" sldId="287"/>
            <ac:spMk id="8" creationId="{88672B04-A9FC-4761-1652-C5D216B683FD}"/>
          </ac:spMkLst>
        </pc:spChg>
        <pc:spChg chg="add del mod">
          <ac:chgData name="Peter Robertson" userId="99a4d1646bc7af5d" providerId="LiveId" clId="{6032A1C1-8771-478E-BD1B-05C989F7E951}" dt="2022-05-04T14:11:38.964" v="587"/>
          <ac:spMkLst>
            <pc:docMk/>
            <pc:sldMk cId="226866503" sldId="287"/>
            <ac:spMk id="9" creationId="{CAC57129-3BBE-125D-1341-C3AC7925EC44}"/>
          </ac:spMkLst>
        </pc:spChg>
        <pc:picChg chg="del">
          <ac:chgData name="Peter Robertson" userId="99a4d1646bc7af5d" providerId="LiveId" clId="{6032A1C1-8771-478E-BD1B-05C989F7E951}" dt="2022-05-04T14:11:04.432" v="575" actId="478"/>
          <ac:picMkLst>
            <pc:docMk/>
            <pc:sldMk cId="226866503" sldId="287"/>
            <ac:picMk id="4" creationId="{56F93567-0469-83B5-ABD4-2AE952BB35D5}"/>
          </ac:picMkLst>
        </pc:picChg>
        <pc:picChg chg="mod">
          <ac:chgData name="Peter Robertson" userId="99a4d1646bc7af5d" providerId="LiveId" clId="{6032A1C1-8771-478E-BD1B-05C989F7E951}" dt="2022-05-04T14:14:00.738" v="625"/>
          <ac:picMkLst>
            <pc:docMk/>
            <pc:sldMk cId="226866503" sldId="287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4:12:03.658" v="603" actId="1035"/>
          <ac:picMkLst>
            <pc:docMk/>
            <pc:sldMk cId="226866503" sldId="287"/>
            <ac:picMk id="3084" creationId="{E321BAB3-2251-BFE7-F7F7-9F3B645900EC}"/>
          </ac:picMkLst>
        </pc:picChg>
      </pc:sldChg>
      <pc:sldChg chg="addSp delSp modSp add mod">
        <pc:chgData name="Peter Robertson" userId="99a4d1646bc7af5d" providerId="LiveId" clId="{6032A1C1-8771-478E-BD1B-05C989F7E951}" dt="2022-05-04T15:14:57.360" v="1309" actId="12"/>
        <pc:sldMkLst>
          <pc:docMk/>
          <pc:sldMk cId="2070391825" sldId="288"/>
        </pc:sldMkLst>
        <pc:spChg chg="mod">
          <ac:chgData name="Peter Robertson" userId="99a4d1646bc7af5d" providerId="LiveId" clId="{6032A1C1-8771-478E-BD1B-05C989F7E951}" dt="2022-05-04T15:14:57.360" v="1309" actId="12"/>
          <ac:spMkLst>
            <pc:docMk/>
            <pc:sldMk cId="2070391825" sldId="288"/>
            <ac:spMk id="2" creationId="{E07D23B7-25EB-5FB1-8EDC-A18852EFB035}"/>
          </ac:spMkLst>
        </pc:spChg>
        <pc:spChg chg="add">
          <ac:chgData name="Peter Robertson" userId="99a4d1646bc7af5d" providerId="LiveId" clId="{6032A1C1-8771-478E-BD1B-05C989F7E951}" dt="2022-05-04T14:14:27.119" v="631"/>
          <ac:spMkLst>
            <pc:docMk/>
            <pc:sldMk cId="2070391825" sldId="288"/>
            <ac:spMk id="3" creationId="{C7E6B2E4-DBE2-E2EE-706D-D24C5062907F}"/>
          </ac:spMkLst>
        </pc:spChg>
        <pc:spChg chg="mod ord">
          <ac:chgData name="Peter Robertson" userId="99a4d1646bc7af5d" providerId="LiveId" clId="{6032A1C1-8771-478E-BD1B-05C989F7E951}" dt="2022-05-04T14:15:58.810" v="653" actId="167"/>
          <ac:spMkLst>
            <pc:docMk/>
            <pc:sldMk cId="2070391825" sldId="288"/>
            <ac:spMk id="6" creationId="{94795A29-AF97-F554-40FB-B6B198407AC3}"/>
          </ac:spMkLst>
        </pc:spChg>
        <pc:picChg chg="del">
          <ac:chgData name="Peter Robertson" userId="99a4d1646bc7af5d" providerId="LiveId" clId="{6032A1C1-8771-478E-BD1B-05C989F7E951}" dt="2022-05-04T14:15:29.998" v="645" actId="478"/>
          <ac:picMkLst>
            <pc:docMk/>
            <pc:sldMk cId="2070391825" sldId="288"/>
            <ac:picMk id="4" creationId="{56F93567-0469-83B5-ABD4-2AE952BB35D5}"/>
          </ac:picMkLst>
        </pc:picChg>
        <pc:picChg chg="add del">
          <ac:chgData name="Peter Robertson" userId="99a4d1646bc7af5d" providerId="LiveId" clId="{6032A1C1-8771-478E-BD1B-05C989F7E951}" dt="2022-05-04T14:15:56.200" v="652" actId="478"/>
          <ac:picMkLst>
            <pc:docMk/>
            <pc:sldMk cId="2070391825" sldId="288"/>
            <ac:picMk id="5" creationId="{BBBCB71E-3FCE-BFC8-3601-4D85685024DA}"/>
          </ac:picMkLst>
        </pc:picChg>
        <pc:picChg chg="del">
          <ac:chgData name="Peter Robertson" userId="99a4d1646bc7af5d" providerId="LiveId" clId="{6032A1C1-8771-478E-BD1B-05C989F7E951}" dt="2022-05-04T14:15:19.541" v="643" actId="478"/>
          <ac:picMkLst>
            <pc:docMk/>
            <pc:sldMk cId="2070391825" sldId="288"/>
            <ac:picMk id="1026" creationId="{46C939AF-8FF6-23C4-D9BA-7485F1D281EB}"/>
          </ac:picMkLst>
        </pc:picChg>
        <pc:picChg chg="add mod">
          <ac:chgData name="Peter Robertson" userId="99a4d1646bc7af5d" providerId="LiveId" clId="{6032A1C1-8771-478E-BD1B-05C989F7E951}" dt="2022-05-04T14:15:25.490" v="644"/>
          <ac:picMkLst>
            <pc:docMk/>
            <pc:sldMk cId="2070391825" sldId="288"/>
            <ac:picMk id="2052" creationId="{214F0086-B8CB-D410-3C1A-1A7E1826FAE1}"/>
          </ac:picMkLst>
        </pc:picChg>
        <pc:picChg chg="add del mod">
          <ac:chgData name="Peter Robertson" userId="99a4d1646bc7af5d" providerId="LiveId" clId="{6032A1C1-8771-478E-BD1B-05C989F7E951}" dt="2022-05-04T14:15:08.640" v="638"/>
          <ac:picMkLst>
            <pc:docMk/>
            <pc:sldMk cId="2070391825" sldId="288"/>
            <ac:picMk id="2054" creationId="{2A079491-E3AA-5976-675B-9577E94C9D01}"/>
          </ac:picMkLst>
        </pc:picChg>
        <pc:picChg chg="add mod">
          <ac:chgData name="Peter Robertson" userId="99a4d1646bc7af5d" providerId="LiveId" clId="{6032A1C1-8771-478E-BD1B-05C989F7E951}" dt="2022-05-04T14:15:54.714" v="651" actId="167"/>
          <ac:picMkLst>
            <pc:docMk/>
            <pc:sldMk cId="2070391825" sldId="288"/>
            <ac:picMk id="2056" creationId="{55AE977E-1ACA-E771-01B1-576CA42729FA}"/>
          </ac:picMkLst>
        </pc:picChg>
      </pc:sldChg>
      <pc:sldChg chg="modSp add mod">
        <pc:chgData name="Peter Robertson" userId="99a4d1646bc7af5d" providerId="LiveId" clId="{6032A1C1-8771-478E-BD1B-05C989F7E951}" dt="2022-05-04T15:14:42.268" v="1302" actId="12"/>
        <pc:sldMkLst>
          <pc:docMk/>
          <pc:sldMk cId="724941427" sldId="289"/>
        </pc:sldMkLst>
        <pc:spChg chg="mod">
          <ac:chgData name="Peter Robertson" userId="99a4d1646bc7af5d" providerId="LiveId" clId="{6032A1C1-8771-478E-BD1B-05C989F7E951}" dt="2022-05-04T15:14:42.268" v="1302" actId="12"/>
          <ac:spMkLst>
            <pc:docMk/>
            <pc:sldMk cId="724941427" sldId="289"/>
            <ac:spMk id="2" creationId="{E07D23B7-25EB-5FB1-8EDC-A18852EFB035}"/>
          </ac:spMkLst>
        </pc:spChg>
      </pc:sldChg>
      <pc:sldChg chg="modSp add mod">
        <pc:chgData name="Peter Robertson" userId="99a4d1646bc7af5d" providerId="LiveId" clId="{6032A1C1-8771-478E-BD1B-05C989F7E951}" dt="2022-05-04T15:11:31.200" v="1244" actId="20577"/>
        <pc:sldMkLst>
          <pc:docMk/>
          <pc:sldMk cId="3069298331" sldId="290"/>
        </pc:sldMkLst>
        <pc:spChg chg="mod">
          <ac:chgData name="Peter Robertson" userId="99a4d1646bc7af5d" providerId="LiveId" clId="{6032A1C1-8771-478E-BD1B-05C989F7E951}" dt="2022-05-04T15:11:31.200" v="1244" actId="20577"/>
          <ac:spMkLst>
            <pc:docMk/>
            <pc:sldMk cId="3069298331" sldId="290"/>
            <ac:spMk id="6" creationId="{94795A29-AF97-F554-40FB-B6B198407AC3}"/>
          </ac:spMkLst>
        </pc:spChg>
      </pc:sldChg>
    </pc:docChg>
  </pc:docChgLst>
  <pc:docChgLst>
    <pc:chgData name="Malcolm Buckley" userId="b5b8a12c7271410b" providerId="LiveId" clId="{7B3F5B3B-9FC2-46BB-B8BD-C2D210A25216}"/>
    <pc:docChg chg="modSld">
      <pc:chgData name="Malcolm Buckley" userId="b5b8a12c7271410b" providerId="LiveId" clId="{7B3F5B3B-9FC2-46BB-B8BD-C2D210A25216}" dt="2023-05-17T19:51:59.765" v="45" actId="20577"/>
      <pc:docMkLst>
        <pc:docMk/>
      </pc:docMkLst>
      <pc:sldChg chg="modSp mod">
        <pc:chgData name="Malcolm Buckley" userId="b5b8a12c7271410b" providerId="LiveId" clId="{7B3F5B3B-9FC2-46BB-B8BD-C2D210A25216}" dt="2023-05-17T19:51:59.765" v="45" actId="20577"/>
        <pc:sldMkLst>
          <pc:docMk/>
          <pc:sldMk cId="2070391825" sldId="288"/>
        </pc:sldMkLst>
        <pc:spChg chg="mod">
          <ac:chgData name="Malcolm Buckley" userId="b5b8a12c7271410b" providerId="LiveId" clId="{7B3F5B3B-9FC2-46BB-B8BD-C2D210A25216}" dt="2023-05-17T19:51:59.765" v="45" actId="20577"/>
          <ac:spMkLst>
            <pc:docMk/>
            <pc:sldMk cId="2070391825" sldId="288"/>
            <ac:spMk id="2" creationId="{E07D23B7-25EB-5FB1-8EDC-A18852EFB03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jt_1\Dropbox\6th%20Fleet%20Treasurers\Accounts\2022\Scout%20Accounts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9a4d1646bc7af5d/6th%20Fleet%20Scouts/Group/Waiting%20list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9a4d1646bc7af5d/6th%20Fleet%20Scouts/Group/Waiting%20list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672396188783255E-2"/>
          <c:y val="1.2926940793224637E-2"/>
          <c:w val="0.65347355584829203"/>
          <c:h val="0.948853854876129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'New Budget'!$I$4</c:f>
              <c:strCache>
                <c:ptCount val="1"/>
                <c:pt idx="0">
                  <c:v>Hall Rent &amp; Insurance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Budget'!$J$3:$L$3</c:f>
              <c:strCache>
                <c:ptCount val="3"/>
                <c:pt idx="0">
                  <c:v>Beavers</c:v>
                </c:pt>
                <c:pt idx="1">
                  <c:v>Cubs</c:v>
                </c:pt>
                <c:pt idx="2">
                  <c:v>Scouts</c:v>
                </c:pt>
              </c:strCache>
            </c:strRef>
          </c:cat>
          <c:val>
            <c:numRef>
              <c:f>'New Budget'!$J$4:$L$4</c:f>
              <c:numCache>
                <c:formatCode>_-"£"* #,##0_-;\-"£"* #,##0_-;_-"£"* "-"??_-;_-@_-</c:formatCode>
                <c:ptCount val="3"/>
                <c:pt idx="0">
                  <c:v>18.600000000000001</c:v>
                </c:pt>
                <c:pt idx="1">
                  <c:v>18.600000000000001</c:v>
                </c:pt>
                <c:pt idx="2">
                  <c:v>18.600000000000001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7-4576-B3B3-1AFDDA506454}"/>
            </c:ext>
          </c:extLst>
        </c:ser>
        <c:ser>
          <c:idx val="1"/>
          <c:order val="1"/>
          <c:tx>
            <c:strRef>
              <c:f>'New Budget'!$I$5</c:f>
              <c:strCache>
                <c:ptCount val="1"/>
                <c:pt idx="0">
                  <c:v>District, County &amp; HQ Scout Membership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Budget'!$J$3:$L$3</c:f>
              <c:strCache>
                <c:ptCount val="3"/>
                <c:pt idx="0">
                  <c:v>Beavers</c:v>
                </c:pt>
                <c:pt idx="1">
                  <c:v>Cubs</c:v>
                </c:pt>
                <c:pt idx="2">
                  <c:v>Scouts</c:v>
                </c:pt>
              </c:strCache>
            </c:strRef>
          </c:cat>
          <c:val>
            <c:numRef>
              <c:f>'New Budget'!$J$5:$L$5</c:f>
              <c:numCache>
                <c:formatCode>_-"£"* #,##0_-;\-"£"* #,##0_-;_-"£"* "-"??_-;_-@_-</c:formatCode>
                <c:ptCount val="3"/>
                <c:pt idx="0">
                  <c:v>18.333333333333332</c:v>
                </c:pt>
                <c:pt idx="1">
                  <c:v>18.333333333333332</c:v>
                </c:pt>
                <c:pt idx="2">
                  <c:v>18.333333333333332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47-4576-B3B3-1AFDDA506454}"/>
            </c:ext>
          </c:extLst>
        </c:ser>
        <c:ser>
          <c:idx val="2"/>
          <c:order val="2"/>
          <c:tx>
            <c:strRef>
              <c:f>'New Budget'!$I$6</c:f>
              <c:strCache>
                <c:ptCount val="1"/>
                <c:pt idx="0">
                  <c:v>Activities, Camps &amp; Badges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Budget'!$J$3:$L$3</c:f>
              <c:strCache>
                <c:ptCount val="3"/>
                <c:pt idx="0">
                  <c:v>Beavers</c:v>
                </c:pt>
                <c:pt idx="1">
                  <c:v>Cubs</c:v>
                </c:pt>
                <c:pt idx="2">
                  <c:v>Scouts</c:v>
                </c:pt>
              </c:strCache>
            </c:strRef>
          </c:cat>
          <c:val>
            <c:numRef>
              <c:f>'New Budget'!$J$6:$L$6</c:f>
              <c:numCache>
                <c:formatCode>_-"£"* #,##0_-;\-"£"* #,##0_-;_-"£"* "-"??_-;_-@_-</c:formatCode>
                <c:ptCount val="3"/>
                <c:pt idx="0">
                  <c:v>7.981899224806198</c:v>
                </c:pt>
                <c:pt idx="1">
                  <c:v>12.981899224806199</c:v>
                </c:pt>
                <c:pt idx="2">
                  <c:v>17.981899224806199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47-4576-B3B3-1AFDDA506454}"/>
            </c:ext>
          </c:extLst>
        </c:ser>
        <c:ser>
          <c:idx val="3"/>
          <c:order val="3"/>
          <c:tx>
            <c:strRef>
              <c:f>'New Budget'!$I$7</c:f>
              <c:strCache>
                <c:ptCount val="1"/>
                <c:pt idx="0">
                  <c:v>Other Costs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Budget'!$J$3:$L$3</c:f>
              <c:strCache>
                <c:ptCount val="3"/>
                <c:pt idx="0">
                  <c:v>Beavers</c:v>
                </c:pt>
                <c:pt idx="1">
                  <c:v>Cubs</c:v>
                </c:pt>
                <c:pt idx="2">
                  <c:v>Scouts</c:v>
                </c:pt>
              </c:strCache>
            </c:strRef>
          </c:cat>
          <c:val>
            <c:numRef>
              <c:f>'New Budget'!$J$7:$L$7</c:f>
              <c:numCache>
                <c:formatCode>_-"£"* #,##0_-;\-"£"* #,##0_-;_-"£"* "-"??_-;_-@_-</c:formatCode>
                <c:ptCount val="3"/>
                <c:pt idx="0">
                  <c:v>7.2069767441860471</c:v>
                </c:pt>
                <c:pt idx="1">
                  <c:v>7.2069767441860471</c:v>
                </c:pt>
                <c:pt idx="2">
                  <c:v>7.2069767441860471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47-4576-B3B3-1AFDDA5064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592912808"/>
        <c:axId val="592923248"/>
      </c:barChart>
      <c:catAx>
        <c:axId val="592912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2923248"/>
        <c:crosses val="autoZero"/>
        <c:auto val="1"/>
        <c:lblAlgn val="ctr"/>
        <c:lblOffset val="100"/>
        <c:noMultiLvlLbl val="0"/>
      </c:catAx>
      <c:valAx>
        <c:axId val="592923248"/>
        <c:scaling>
          <c:orientation val="minMax"/>
        </c:scaling>
        <c:delete val="1"/>
        <c:axPos val="l"/>
        <c:numFmt formatCode="_-&quot;£&quot;* #,##0_-;\-&quot;£&quot;* #,##0_-;_-&quot;£&quot;* &quot;-&quot;??_-;_-@_-" sourceLinked="1"/>
        <c:majorTickMark val="none"/>
        <c:minorTickMark val="none"/>
        <c:tickLblPos val="nextTo"/>
        <c:crossAx val="592912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706770676274065"/>
          <c:y val="3.9851045241756283E-2"/>
          <c:w val="0.29949463287147987"/>
          <c:h val="0.95590954558017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rgbClr val="7413DC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8331-4521-B3E3-FB6FFD40ECCC}"/>
              </c:ext>
            </c:extLst>
          </c:dPt>
          <c:cat>
            <c:strRef>
              <c:f>'AGM data'!$B$2:$B$15</c:f>
              <c:strCache>
                <c:ptCount val="14"/>
                <c:pt idx="0">
                  <c:v>Spring 20</c:v>
                </c:pt>
                <c:pt idx="1">
                  <c:v>Summer 20</c:v>
                </c:pt>
                <c:pt idx="2">
                  <c:v>Autumn 20</c:v>
                </c:pt>
                <c:pt idx="3">
                  <c:v>Spring 21</c:v>
                </c:pt>
                <c:pt idx="4">
                  <c:v>Summer 21</c:v>
                </c:pt>
                <c:pt idx="5">
                  <c:v>Autumn 21</c:v>
                </c:pt>
                <c:pt idx="6">
                  <c:v>Spring 22</c:v>
                </c:pt>
                <c:pt idx="7">
                  <c:v>Summer 22</c:v>
                </c:pt>
                <c:pt idx="8">
                  <c:v>Autumn 22</c:v>
                </c:pt>
                <c:pt idx="9">
                  <c:v>Spring 23</c:v>
                </c:pt>
                <c:pt idx="10">
                  <c:v>Summer 23</c:v>
                </c:pt>
                <c:pt idx="11">
                  <c:v>Autumn 23</c:v>
                </c:pt>
                <c:pt idx="12">
                  <c:v>Spring 24</c:v>
                </c:pt>
                <c:pt idx="13">
                  <c:v>Summer 24</c:v>
                </c:pt>
              </c:strCache>
            </c:strRef>
          </c:cat>
          <c:val>
            <c:numRef>
              <c:f>'AGM data'!$C$2:$C$15</c:f>
              <c:numCache>
                <c:formatCode>General</c:formatCode>
                <c:ptCount val="14"/>
                <c:pt idx="0">
                  <c:v>56</c:v>
                </c:pt>
                <c:pt idx="1">
                  <c:v>55</c:v>
                </c:pt>
                <c:pt idx="2">
                  <c:v>56</c:v>
                </c:pt>
                <c:pt idx="3">
                  <c:v>54</c:v>
                </c:pt>
                <c:pt idx="4">
                  <c:v>58</c:v>
                </c:pt>
                <c:pt idx="5">
                  <c:v>64</c:v>
                </c:pt>
                <c:pt idx="6">
                  <c:v>62</c:v>
                </c:pt>
                <c:pt idx="7">
                  <c:v>70</c:v>
                </c:pt>
                <c:pt idx="8">
                  <c:v>72</c:v>
                </c:pt>
                <c:pt idx="9">
                  <c:v>66</c:v>
                </c:pt>
                <c:pt idx="10">
                  <c:v>68</c:v>
                </c:pt>
                <c:pt idx="11">
                  <c:v>58</c:v>
                </c:pt>
                <c:pt idx="12">
                  <c:v>58</c:v>
                </c:pt>
                <c:pt idx="13">
                  <c:v>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AE9-42CF-A3FC-FBCC2BE0D13F}"/>
            </c:ext>
          </c:extLst>
        </c:ser>
        <c:ser>
          <c:idx val="1"/>
          <c:order val="1"/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'AGM data'!$B$2:$B$15</c:f>
              <c:strCache>
                <c:ptCount val="14"/>
                <c:pt idx="0">
                  <c:v>Spring 20</c:v>
                </c:pt>
                <c:pt idx="1">
                  <c:v>Summer 20</c:v>
                </c:pt>
                <c:pt idx="2">
                  <c:v>Autumn 20</c:v>
                </c:pt>
                <c:pt idx="3">
                  <c:v>Spring 21</c:v>
                </c:pt>
                <c:pt idx="4">
                  <c:v>Summer 21</c:v>
                </c:pt>
                <c:pt idx="5">
                  <c:v>Autumn 21</c:v>
                </c:pt>
                <c:pt idx="6">
                  <c:v>Spring 22</c:v>
                </c:pt>
                <c:pt idx="7">
                  <c:v>Summer 22</c:v>
                </c:pt>
                <c:pt idx="8">
                  <c:v>Autumn 22</c:v>
                </c:pt>
                <c:pt idx="9">
                  <c:v>Spring 23</c:v>
                </c:pt>
                <c:pt idx="10">
                  <c:v>Summer 23</c:v>
                </c:pt>
                <c:pt idx="11">
                  <c:v>Autumn 23</c:v>
                </c:pt>
                <c:pt idx="12">
                  <c:v>Spring 24</c:v>
                </c:pt>
                <c:pt idx="13">
                  <c:v>Summer 24</c:v>
                </c:pt>
              </c:strCache>
            </c:strRef>
          </c:cat>
          <c:val>
            <c:numRef>
              <c:f>'AGM data'!$D$2:$D$15</c:f>
              <c:numCache>
                <c:formatCode>General</c:formatCode>
                <c:ptCount val="14"/>
                <c:pt idx="10">
                  <c:v>14</c:v>
                </c:pt>
                <c:pt idx="11">
                  <c:v>13</c:v>
                </c:pt>
                <c:pt idx="12">
                  <c:v>11</c:v>
                </c:pt>
                <c:pt idx="13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E9-42CF-A3FC-FBCC2BE0D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1056832"/>
        <c:axId val="321060192"/>
      </c:lineChart>
      <c:catAx>
        <c:axId val="32105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Sans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21060192"/>
        <c:crosses val="autoZero"/>
        <c:auto val="1"/>
        <c:lblAlgn val="ctr"/>
        <c:lblOffset val="100"/>
        <c:noMultiLvlLbl val="0"/>
      </c:catAx>
      <c:valAx>
        <c:axId val="32106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unito Sans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210568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Nunito Sans" panose="00000500000000000000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4556-4C6D-BD16-FE72CBFF38BD}"/>
              </c:ext>
            </c:extLst>
          </c:dPt>
          <c:cat>
            <c:numRef>
              <c:f>'[Waiting list 2023.xlsx]AGM data'!$B$19:$B$30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'[Waiting list 2023.xlsx]AGM data'!$C$19:$C$30</c:f>
              <c:numCache>
                <c:formatCode>General</c:formatCode>
                <c:ptCount val="12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15</c:v>
                </c:pt>
                <c:pt idx="4">
                  <c:v>9</c:v>
                </c:pt>
                <c:pt idx="5">
                  <c:v>12</c:v>
                </c:pt>
                <c:pt idx="6">
                  <c:v>12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14</c:v>
                </c:pt>
                <c:pt idx="11">
                  <c:v>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556-4C6D-BD16-FE72CBFF3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4710320"/>
        <c:axId val="27471800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'[Waiting list 2023.xlsx]AGM data'!$B$19:$B$30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  <c:pt idx="7">
                        <c:v>2020</c:v>
                      </c:pt>
                      <c:pt idx="8">
                        <c:v>2021</c:v>
                      </c:pt>
                      <c:pt idx="9">
                        <c:v>2022</c:v>
                      </c:pt>
                      <c:pt idx="10">
                        <c:v>2023</c:v>
                      </c:pt>
                      <c:pt idx="11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'[Waiting list 2023.xlsx]AGM data'!$C$19:$C$30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8</c:v>
                      </c:pt>
                      <c:pt idx="1">
                        <c:v>10</c:v>
                      </c:pt>
                      <c:pt idx="2">
                        <c:v>12</c:v>
                      </c:pt>
                      <c:pt idx="3">
                        <c:v>15</c:v>
                      </c:pt>
                      <c:pt idx="4">
                        <c:v>9</c:v>
                      </c:pt>
                      <c:pt idx="5">
                        <c:v>12</c:v>
                      </c:pt>
                      <c:pt idx="6">
                        <c:v>12</c:v>
                      </c:pt>
                      <c:pt idx="7">
                        <c:v>15</c:v>
                      </c:pt>
                      <c:pt idx="8">
                        <c:v>16</c:v>
                      </c:pt>
                      <c:pt idx="9">
                        <c:v>17</c:v>
                      </c:pt>
                      <c:pt idx="10">
                        <c:v>14</c:v>
                      </c:pt>
                      <c:pt idx="11">
                        <c:v>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4556-4C6D-BD16-FE72CBFF38BD}"/>
                  </c:ext>
                </c:extLst>
              </c15:ser>
            </c15:filteredLineSeries>
          </c:ext>
        </c:extLst>
      </c:lineChart>
      <c:catAx>
        <c:axId val="27471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/>
                </a:solidFill>
                <a:latin typeface="Nunito Sans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74718000"/>
        <c:crosses val="autoZero"/>
        <c:auto val="1"/>
        <c:lblAlgn val="ctr"/>
        <c:lblOffset val="100"/>
        <c:noMultiLvlLbl val="0"/>
      </c:catAx>
      <c:valAx>
        <c:axId val="27471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/>
                </a:solidFill>
                <a:latin typeface="Nunito Sans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7471032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 algn="ctr">
        <a:defRPr lang="en-US" sz="1400" b="0" i="0" u="none" strike="noStrike" kern="1200" baseline="0">
          <a:solidFill>
            <a:schemeClr val="tx1"/>
          </a:solidFill>
          <a:latin typeface="Nunito Sans" panose="00000500000000000000" pitchFamily="2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0.72814</cdr:x>
      <cdr:y>0</cdr:y>
    </cdr:from>
    <cdr:to>
      <cdr:x>0.72814</cdr:x>
      <cdr:y>0.82256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D9CBBE90-6DAC-627C-B2EF-6D9419A25FD4}"/>
            </a:ext>
          </a:extLst>
        </cdr:cNvPr>
        <cdr:cNvCxnSpPr/>
      </cdr:nvCxnSpPr>
      <cdr:spPr>
        <a:xfrm xmlns:a="http://schemas.openxmlformats.org/drawingml/2006/main" flipV="1">
          <a:off x="4666457" y="0"/>
          <a:ext cx="0" cy="479886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2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839" y="2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8CC02-3D28-4931-8F5E-89AA2E018168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28" y="4787226"/>
            <a:ext cx="5485947" cy="39152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109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839" y="9447109"/>
            <a:ext cx="2972027" cy="4985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3396-8546-4DA5-B645-02579372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9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Huānyíng</a:t>
            </a:r>
            <a:r>
              <a:rPr lang="en-US" b="0" i="0" dirty="0">
                <a:solidFill>
                  <a:srgbClr val="5F6368"/>
                </a:solidFill>
                <a:effectLst/>
                <a:latin typeface="Roboto"/>
              </a:rPr>
              <a:t>: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hwan</a:t>
            </a:r>
            <a:r>
              <a:rPr lang="en-US" b="0" i="0" dirty="0">
                <a:solidFill>
                  <a:srgbClr val="5F6368"/>
                </a:solidFill>
                <a:effectLst/>
                <a:latin typeface="Roboto"/>
              </a:rPr>
              <a:t>- </a:t>
            </a:r>
            <a:r>
              <a:rPr lang="en-US" b="0" i="0" dirty="0" err="1">
                <a:solidFill>
                  <a:srgbClr val="5F6368"/>
                </a:solidFill>
                <a:effectLst/>
                <a:latin typeface="Roboto"/>
              </a:rPr>
              <a:t>yeen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63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85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9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3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75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123F9-1386-4B84-92D6-F935D0B7CA5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123F9-1386-4B84-92D6-F935D0B7CA5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9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91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01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5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96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B3396-8546-4DA5-B645-0257937241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838F-9071-4E2E-B624-BEA376460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DDA46-9484-4D0B-8CAC-080D15555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3D4D1-E1E1-4B66-A648-FA441D31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E197B-6A7C-4B41-B000-0F67CF07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EED4-F7C7-48D2-9607-EAF883FB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2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7654-0531-4B49-BA76-419D7DBE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53227-FF7E-4DA6-AE12-8D7DF9824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84EE9-E329-4704-B002-4633D7A4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05B94-A572-46B3-A9BC-77F501FE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36E49-4979-490A-B788-52DB999B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6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0D9CF-0C3C-4244-B84B-9402B9DE0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D1506-3EF8-432A-8F2C-B102590A3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2C732-E434-46B7-8DCC-766F8121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C1F49-5AE6-4B82-8C9D-91087373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4D630-B8B7-4655-9033-FFDAD29D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618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910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144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87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521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04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46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6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B4BF-4AB1-4CBB-998B-64B2AFD0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5E9C-6BC4-4424-853B-2DA03BF3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2A951-F10F-44A5-B61F-76E8C185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5AA93-A9D6-4589-9267-CB40BD08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4EB2-64D9-4812-894E-7DD4A235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71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070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147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44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512D-D054-43FB-9937-0D8B7074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18D56-2031-47C1-946D-D0657490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5500-1FC2-485E-9130-6F517504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EAB7-04FE-4769-9F31-4D021780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2ABAA-7012-47A7-BD42-8E66F67E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7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0B2D-0C93-4B34-A6B3-C5B56A58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C0CE4-95EC-42BA-BD2D-0FF447029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86554-A437-44B1-9D59-C5FE843A9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93FF8-117F-4B3B-9580-B44E6466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12508-437A-422C-A5FD-6485BFE9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243C1-AB6B-4135-B7DF-661DFBD5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6230-D880-47D6-8E2F-31C53088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749C2-C315-4A64-A7DB-D10F3D61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FFB66-AE5D-42C8-BCF0-C5F357934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6CAAA-8B4A-4993-9926-473FE3E4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200DC-CF89-42F2-A420-E54638908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89E59-1AC2-418D-8911-7C352E0E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210C4-C006-4CF8-9EE0-E6DE81B7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12BA3-E28F-4081-98F1-57027219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7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16CC-C9A3-49F6-B29E-62EEE05D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159B9-20C5-42AC-9C87-76460BC09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F4DE2-3102-41B3-BAB1-A65A4E64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39900-EEB4-421A-BA60-BD0BDFFD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DA842-5462-41E9-A8C0-71C3C41B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5E6471-707A-45FC-9822-57AA33239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DFEE6-1529-41D9-AD46-A5787604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9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0396-0479-4F54-BD09-B90832A6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2FA2-C800-4F06-8325-71AC7205A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71460-C803-4060-9139-5EB16409B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06896-83C3-47F5-9E42-AD24D1FF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6779A-A7E7-4548-8452-32010469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935B2-4252-44E7-9425-1AE16C77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551-59F3-4B1F-812C-DCB21E63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15DF0-0A26-4E8C-BC3D-737FAF689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53030-7731-42CA-B298-C9F1D8910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20968-90A9-43B0-8674-2B4F2A89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1FF9E-E710-402E-B753-2220C41A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BA54E-DD2E-4F39-966C-C8176F74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5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CF30D-9BCA-4262-9864-E24EF816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C889D-5025-49CA-9479-B29B5930C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D4D7-BEF5-4DD1-ACE1-85C6E511F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C6B0-C665-4298-911C-84A3626C57C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0179B-B883-41B8-9C81-1297CF473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A0FF4-D78B-431F-A491-EAFE17873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235A7-313E-41D4-8A12-45FC62EA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60A46-DA8A-4309-AFB9-EDA97A1C5B71}" type="datetimeFigureOut">
              <a:rPr lang="en-GB" smtClean="0"/>
              <a:pPr/>
              <a:t>19/05/2023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43813-0186-4518-B20C-0EEDA21DEA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6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F988001D-1A52-59FE-0188-2E2705050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A8A61E4D-C697-4A14-B629-94CD20BF1D57}"/>
              </a:ext>
            </a:extLst>
          </p:cNvPr>
          <p:cNvSpPr txBox="1">
            <a:spLocks/>
          </p:cNvSpPr>
          <p:nvPr/>
        </p:nvSpPr>
        <p:spPr>
          <a:xfrm>
            <a:off x="173023" y="3858986"/>
            <a:ext cx="7423818" cy="296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spc="0">
                <a:solidFill>
                  <a:schemeClr val="bg1"/>
                </a:solidFill>
                <a:latin typeface="Nunito Sans Light" panose="00000400000000000000" pitchFamily="2" charset="0"/>
                <a:ea typeface="Nunito Sans Light" panose="00000400000000000000" pitchFamily="2" charset="0"/>
                <a:cs typeface="Nunito Sans Light" panose="00000400000000000000" pitchFamily="2" charset="0"/>
              </a:defRPr>
            </a:lvl1pPr>
          </a:lstStyle>
          <a:p>
            <a:pPr algn="l"/>
            <a:r>
              <a:rPr lang="en-US" sz="6600">
                <a:latin typeface="Nunito Sans ExtraBold" pitchFamily="2" charset="0"/>
              </a:rPr>
              <a:t>AGM 2023</a:t>
            </a:r>
            <a:endParaRPr lang="en-US" sz="6600" dirty="0">
              <a:latin typeface="Nunito Sans ExtraBold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8FB420-C328-06E3-C8E3-CCD69CE27BF2}"/>
              </a:ext>
            </a:extLst>
          </p:cNvPr>
          <p:cNvGrpSpPr/>
          <p:nvPr/>
        </p:nvGrpSpPr>
        <p:grpSpPr>
          <a:xfrm>
            <a:off x="10911583" y="5682946"/>
            <a:ext cx="1016892" cy="914704"/>
            <a:chOff x="14754108" y="4009885"/>
            <a:chExt cx="1016892" cy="914704"/>
          </a:xfrm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E3398F3C-AE5F-48B1-8DFB-4278127CDFE7}"/>
                </a:ext>
              </a:extLst>
            </p:cNvPr>
            <p:cNvSpPr/>
            <p:nvPr/>
          </p:nvSpPr>
          <p:spPr>
            <a:xfrm>
              <a:off x="15123466" y="4685225"/>
              <a:ext cx="278177" cy="239364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6904164-A6E7-8E7C-B4F8-F4B87E86A794}"/>
                </a:ext>
              </a:extLst>
            </p:cNvPr>
            <p:cNvSpPr/>
            <p:nvPr/>
          </p:nvSpPr>
          <p:spPr>
            <a:xfrm>
              <a:off x="15084769" y="4009885"/>
              <a:ext cx="355455" cy="534804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94FC13B8-AB11-C747-DBF3-2EE2836BE2B8}"/>
                </a:ext>
              </a:extLst>
            </p:cNvPr>
            <p:cNvSpPr/>
            <p:nvPr/>
          </p:nvSpPr>
          <p:spPr>
            <a:xfrm>
              <a:off x="15401527" y="4298373"/>
              <a:ext cx="369473" cy="246315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16A218-4690-9DAD-94F5-35074B304A4E}"/>
                </a:ext>
              </a:extLst>
            </p:cNvPr>
            <p:cNvSpPr/>
            <p:nvPr/>
          </p:nvSpPr>
          <p:spPr>
            <a:xfrm>
              <a:off x="14754108" y="4298373"/>
              <a:ext cx="369473" cy="246315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293E6E2-4B7D-2204-43CD-FB6FC0FCF0BD}"/>
                </a:ext>
              </a:extLst>
            </p:cNvPr>
            <p:cNvSpPr/>
            <p:nvPr/>
          </p:nvSpPr>
          <p:spPr>
            <a:xfrm>
              <a:off x="14972154" y="4590337"/>
              <a:ext cx="580684" cy="49356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63462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400" b="1" i="0" dirty="0">
                <a:solidFill>
                  <a:srgbClr val="FFFFFF"/>
                </a:solidFill>
                <a:effectLst/>
                <a:latin typeface="Nunito Sans" pitchFamily="2" charset="0"/>
              </a:rPr>
              <a:t>Badges awarded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-47625" y="660400"/>
            <a:ext cx="474390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>
                <a:solidFill>
                  <a:srgbClr val="08B7E7"/>
                </a:solidFill>
                <a:latin typeface="Nunito Sans Black" pitchFamily="2" charset="0"/>
              </a:rPr>
              <a:t>123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C858A7-1AF1-20EF-EC33-A9EC0B781B6C}"/>
              </a:ext>
            </a:extLst>
          </p:cNvPr>
          <p:cNvSpPr txBox="1"/>
          <p:nvPr/>
        </p:nvSpPr>
        <p:spPr>
          <a:xfrm>
            <a:off x="3998861" y="2693206"/>
            <a:ext cx="3496862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9900" dirty="0">
                <a:solidFill>
                  <a:srgbClr val="00B050"/>
                </a:solidFill>
                <a:latin typeface="Nunito Sans Black" pitchFamily="2" charset="0"/>
              </a:rPr>
              <a:t>95</a:t>
            </a:r>
            <a:endParaRPr lang="en-GB" sz="3200" dirty="0">
              <a:solidFill>
                <a:srgbClr val="00B050"/>
              </a:solidFill>
              <a:latin typeface="Nunito Sans Black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F5B97-E5B6-4079-4F7F-83BDCEAF346D}"/>
              </a:ext>
            </a:extLst>
          </p:cNvPr>
          <p:cNvSpPr txBox="1"/>
          <p:nvPr/>
        </p:nvSpPr>
        <p:spPr>
          <a:xfrm>
            <a:off x="7131050" y="4270561"/>
            <a:ext cx="4959349" cy="31547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GB" sz="19900" dirty="0">
                <a:solidFill>
                  <a:srgbClr val="7413DC"/>
                </a:solidFill>
                <a:latin typeface="Nunito Sans Black" pitchFamily="2" charset="0"/>
              </a:rPr>
              <a:t>279</a:t>
            </a:r>
            <a:endParaRPr lang="en-GB" sz="16600" dirty="0">
              <a:solidFill>
                <a:srgbClr val="7413DC"/>
              </a:solidFill>
              <a:latin typeface="Nunito Sans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9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6DCA462-16C4-167E-192F-5B0F339F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13" y="908050"/>
            <a:ext cx="5808371" cy="5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400" b="1" i="0">
                <a:solidFill>
                  <a:srgbClr val="FFFFFF"/>
                </a:solidFill>
                <a:effectLst/>
                <a:latin typeface="Nunito Sans" pitchFamily="2" charset="0"/>
              </a:rPr>
              <a:t>Chief Scout’s Bronze Award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5" y="908050"/>
            <a:ext cx="114522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This is the highest award a Beaver can earn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A Beaver must earn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four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activity badges and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six 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challenge awards: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My World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My Skills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My Outdoors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My Adventure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Personal </a:t>
            </a:r>
            <a:br>
              <a:rPr lang="en-GB" sz="2800" dirty="0">
                <a:solidFill>
                  <a:srgbClr val="404040"/>
                </a:solidFill>
                <a:latin typeface="Nunito Sans" pitchFamily="2" charset="0"/>
              </a:rPr>
            </a:b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Congratulations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Harry Tulip, Kiana Coley, Charlie Willis, Oliver Kirke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E3E9040-DA67-3BBD-1097-5750985B6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809" y="38090"/>
            <a:ext cx="687600" cy="6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41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bg1"/>
                </a:solidFill>
                <a:latin typeface="Nunito Sans ExtraBold" panose="00000900000000000000" pitchFamily="2" charset="0"/>
              </a:defRPr>
            </a:lvl1pPr>
          </a:lstStyle>
          <a:p>
            <a:r>
              <a:rPr lang="en-GB" dirty="0"/>
              <a:t>You Shape awards</a:t>
            </a:r>
            <a:endParaRPr lang="en-US" dirty="0"/>
          </a:p>
        </p:txBody>
      </p:sp>
      <p:pic>
        <p:nvPicPr>
          <p:cNvPr id="1026" name="Picture 2" descr="Royal Navy Recognised Group 16 Beaver Badges">
            <a:extLst>
              <a:ext uri="{FF2B5EF4-FFF2-40B4-BE49-F238E27FC236}">
                <a16:creationId xmlns:a16="http://schemas.microsoft.com/office/drawing/2014/main" id="{4DB5EF14-C6F7-6961-3B94-699243CF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8" y="908050"/>
            <a:ext cx="5834063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5" y="908050"/>
            <a:ext cx="11664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Helping Beavers learn how to speak up and take the lead.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Young people will earn the central badge first and then choose the order in which they earn the rest.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Plan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Lead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Represent</a:t>
            </a:r>
            <a:br>
              <a:rPr lang="en-GB" sz="2000" dirty="0">
                <a:solidFill>
                  <a:srgbClr val="404040"/>
                </a:solidFill>
                <a:latin typeface="Nunito Sans" pitchFamily="2" charset="0"/>
              </a:rPr>
            </a:br>
            <a:endParaRPr lang="en-GB" sz="20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Congratulations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Henry W, Oliver S, Jaxon V, Evie W, Joseph O, Kyle W, Sammy H, Joshua D &amp; Eddie P.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8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6C939AF-8FF6-23C4-D9BA-7485F1D28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08050"/>
            <a:ext cx="5029199" cy="5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400" b="1" i="0" dirty="0">
                <a:solidFill>
                  <a:srgbClr val="FFFFFF"/>
                </a:solidFill>
                <a:effectLst/>
                <a:latin typeface="Nunito Sans" pitchFamily="2" charset="0"/>
              </a:rPr>
              <a:t>Chief Scout's Silver Award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4" y="908050"/>
            <a:ext cx="115755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This is the highest award a Cub can earn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A Cub must earn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six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activity badges and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seven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challenge awards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Our World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Our Skills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Our Outdoors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Our Adventure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Teamwork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 Leader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Personal</a:t>
            </a:r>
            <a:br>
              <a:rPr lang="en-GB" sz="2800" dirty="0">
                <a:solidFill>
                  <a:srgbClr val="404040"/>
                </a:solidFill>
                <a:latin typeface="Nunito Sans" pitchFamily="2" charset="0"/>
              </a:rPr>
            </a:b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Congratulations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Joseph H &amp; Hannah A</a:t>
            </a:r>
          </a:p>
        </p:txBody>
      </p:sp>
      <p:pic>
        <p:nvPicPr>
          <p:cNvPr id="3084" name="Picture 12" descr="See the source image">
            <a:extLst>
              <a:ext uri="{FF2B5EF4-FFF2-40B4-BE49-F238E27FC236}">
                <a16:creationId xmlns:a16="http://schemas.microsoft.com/office/drawing/2014/main" id="{E321BAB3-2251-BFE7-F7F7-9F3B64590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599" y="39979"/>
            <a:ext cx="593725" cy="68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4795A29-AF97-F554-40FB-B6B198407AC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F6C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400" b="1" i="0" dirty="0">
                <a:solidFill>
                  <a:srgbClr val="FFFFFF"/>
                </a:solidFill>
                <a:effectLst/>
                <a:latin typeface="Nunito Sans" pitchFamily="2" charset="0"/>
              </a:rPr>
              <a:t>Chief Scout’s Gold Award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55AE977E-1ACA-E771-01B1-576CA4272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599" y="39978"/>
            <a:ext cx="593725" cy="68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214F0086-B8CB-D410-3C1A-1A7E18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908050"/>
            <a:ext cx="5029199" cy="5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5" y="908050"/>
            <a:ext cx="1169586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This is the highest award a Scouts can earn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A Scout must earn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six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activity badges and </a:t>
            </a:r>
            <a:r>
              <a:rPr lang="en-GB" sz="2800" b="1" dirty="0">
                <a:solidFill>
                  <a:srgbClr val="404040"/>
                </a:solidFill>
                <a:latin typeface="Nunito Sans" pitchFamily="2" charset="0"/>
              </a:rPr>
              <a:t>nine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challenge awards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World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Skills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Creative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Outdoors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Adventure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Expedition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Team Leader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Personal</a:t>
            </a: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Congratulations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Tara 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Andrew B (now an Explorer)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7E6B2E4-DBE2-E2EE-706D-D24C506290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91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2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CB976F26-8A0C-3B8D-F104-CB0A8D0213DF}"/>
              </a:ext>
            </a:extLst>
          </p:cNvPr>
          <p:cNvSpPr txBox="1">
            <a:spLocks/>
          </p:cNvSpPr>
          <p:nvPr/>
        </p:nvSpPr>
        <p:spPr>
          <a:xfrm>
            <a:off x="4255166" y="1510567"/>
            <a:ext cx="7423818" cy="2966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spc="0">
                <a:solidFill>
                  <a:schemeClr val="bg1"/>
                </a:solidFill>
                <a:latin typeface="Nunito Sans Light" panose="00000400000000000000" pitchFamily="2" charset="0"/>
                <a:ea typeface="Nunito Sans Light" panose="00000400000000000000" pitchFamily="2" charset="0"/>
                <a:cs typeface="Nunito Sans Light" panose="00000400000000000000" pitchFamily="2" charset="0"/>
              </a:defRPr>
            </a:lvl1pPr>
          </a:lstStyle>
          <a:p>
            <a:pPr algn="r"/>
            <a:r>
              <a:rPr lang="en-US" sz="5400" b="1">
                <a:latin typeface="Nunito Sans ExtraBold" pitchFamily="2" charset="0"/>
              </a:rPr>
              <a:t>Thank you</a:t>
            </a:r>
            <a:endParaRPr lang="en-US" sz="5400" b="1" dirty="0">
              <a:latin typeface="Nunito Sans ExtraBold" pitchFamily="2" charset="0"/>
            </a:endParaRPr>
          </a:p>
        </p:txBody>
      </p:sp>
      <p:pic>
        <p:nvPicPr>
          <p:cNvPr id="5" name="Picture 4" descr="A child scout holding a flag&#10;&#10;Description automatically generated">
            <a:extLst>
              <a:ext uri="{FF2B5EF4-FFF2-40B4-BE49-F238E27FC236}">
                <a16:creationId xmlns:a16="http://schemas.microsoft.com/office/drawing/2014/main" id="{CA49E94D-B887-42E8-F6E1-FC873488E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7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63525" y="908050"/>
            <a:ext cx="10741359" cy="563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Welcome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b="1" dirty="0">
                <a:solidFill>
                  <a:srgbClr val="404040"/>
                </a:solidFill>
                <a:latin typeface="Nunito Sans" pitchFamily="2" charset="0"/>
              </a:rPr>
              <a:t>Minutes</a:t>
            </a: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 of the last meeting (available at the entrance table)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Presentation by Friday (Alder) </a:t>
            </a:r>
            <a:r>
              <a:rPr lang="en-GB" sz="2200" b="1" dirty="0">
                <a:solidFill>
                  <a:srgbClr val="404040"/>
                </a:solidFill>
                <a:latin typeface="Nunito Sans" pitchFamily="2" charset="0"/>
              </a:rPr>
              <a:t>Beavers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Formal </a:t>
            </a:r>
            <a:r>
              <a:rPr lang="en-GB" sz="2200" b="1" dirty="0">
                <a:solidFill>
                  <a:srgbClr val="404040"/>
                </a:solidFill>
                <a:latin typeface="Nunito Sans" pitchFamily="2" charset="0"/>
              </a:rPr>
              <a:t>appointments</a:t>
            </a: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 &amp; election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Entertainment by Friday (Tiger) </a:t>
            </a:r>
            <a:r>
              <a:rPr lang="en-GB" sz="2200" b="1" dirty="0">
                <a:solidFill>
                  <a:srgbClr val="404040"/>
                </a:solidFill>
                <a:latin typeface="Nunito Sans" pitchFamily="2" charset="0"/>
              </a:rPr>
              <a:t>Cubs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Accounts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Presentation by </a:t>
            </a:r>
            <a:r>
              <a:rPr lang="en-GB" sz="2200" b="1" dirty="0">
                <a:solidFill>
                  <a:srgbClr val="404040"/>
                </a:solidFill>
                <a:latin typeface="Nunito Sans" pitchFamily="2" charset="0"/>
              </a:rPr>
              <a:t>Friday Scouts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Presentation by </a:t>
            </a:r>
            <a:r>
              <a:rPr lang="en-GB" sz="2200" b="1" dirty="0">
                <a:solidFill>
                  <a:srgbClr val="404040"/>
                </a:solidFill>
                <a:latin typeface="Nunito Sans" pitchFamily="2" charset="0"/>
              </a:rPr>
              <a:t>Thursday Scouts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GSL to celebrate </a:t>
            </a:r>
            <a:r>
              <a:rPr lang="en-GB" sz="2200" b="1" dirty="0">
                <a:solidFill>
                  <a:srgbClr val="404040"/>
                </a:solidFill>
                <a:latin typeface="Nunito Sans" pitchFamily="2" charset="0"/>
              </a:rPr>
              <a:t>achievements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Close </a:t>
            </a:r>
          </a:p>
          <a:p>
            <a:pPr marL="809625" indent="-809625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solidFill>
                  <a:srgbClr val="404040"/>
                </a:solidFill>
                <a:latin typeface="Nunito Sans" pitchFamily="2" charset="0"/>
              </a:rPr>
              <a:t>Hot dogs</a:t>
            </a:r>
            <a:endParaRPr lang="en-GB" sz="22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Agenda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AutoShape 2" descr="Kahoot!">
            <a:extLst>
              <a:ext uri="{FF2B5EF4-FFF2-40B4-BE49-F238E27FC236}">
                <a16:creationId xmlns:a16="http://schemas.microsoft.com/office/drawing/2014/main" id="{465D6F74-6FE7-438B-BDD7-61D180E17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0119" y="3276599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0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951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2630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solidFill>
                  <a:schemeClr val="tx2"/>
                </a:solidFill>
              </a:rPr>
              <a:t>6</a:t>
            </a:r>
            <a:r>
              <a:rPr lang="en-GB" sz="3600" baseline="30000" dirty="0">
                <a:solidFill>
                  <a:schemeClr val="tx2"/>
                </a:solidFill>
              </a:rPr>
              <a:t>th</a:t>
            </a:r>
            <a:r>
              <a:rPr lang="en-GB" sz="3600" dirty="0">
                <a:solidFill>
                  <a:schemeClr val="tx2"/>
                </a:solidFill>
              </a:rPr>
              <a:t> Fleet Group Accounts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11368" y="6522753"/>
            <a:ext cx="31566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Calibri"/>
              </a:rPr>
              <a:t>Independently examined by Joanna Dewhirst (FCS BSC)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87EBA5-46CA-49D2-A236-8CA59C278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116632"/>
            <a:ext cx="1295502" cy="963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62494B-EB27-4E6A-B0B8-050F02C6AF4B}"/>
              </a:ext>
            </a:extLst>
          </p:cNvPr>
          <p:cNvSpPr txBox="1"/>
          <p:nvPr/>
        </p:nvSpPr>
        <p:spPr>
          <a:xfrm>
            <a:off x="1631505" y="6574750"/>
            <a:ext cx="18614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Calibri"/>
              </a:rPr>
              <a:t>Group Treasurer: Daniel Taylor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66AE47-5D52-9D94-2FF6-D431C627C322}"/>
              </a:ext>
            </a:extLst>
          </p:cNvPr>
          <p:cNvGraphicFramePr>
            <a:graphicFrameLocks noGrp="1"/>
          </p:cNvGraphicFramePr>
          <p:nvPr/>
        </p:nvGraphicFramePr>
        <p:xfrm>
          <a:off x="1981201" y="980728"/>
          <a:ext cx="4964727" cy="547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5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208">
                  <a:extLst>
                    <a:ext uri="{9D8B030D-6E8A-4147-A177-3AD203B41FA5}">
                      <a16:colId xmlns:a16="http://schemas.microsoft.com/office/drawing/2014/main" val="2526777761"/>
                    </a:ext>
                  </a:extLst>
                </a:gridCol>
                <a:gridCol w="852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57"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b="1" dirty="0"/>
                        <a:t>Income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dirty="0"/>
                        <a:t>   Subs &amp;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7,580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7,053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dirty="0"/>
                        <a:t>   Gift Aid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1,383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1,799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dirty="0"/>
                        <a:t>   Donations &amp; Fundraising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702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389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dirty="0"/>
                        <a:t>   Other Income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93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b="1" dirty="0"/>
                        <a:t>Total </a:t>
                      </a:r>
                      <a:r>
                        <a:rPr lang="en-GB" sz="1400" b="1" baseline="0" dirty="0"/>
                        <a:t>Income</a:t>
                      </a:r>
                      <a:endParaRPr lang="en-GB" sz="1400" b="1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9,758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9,240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6758">
                <a:tc>
                  <a:txBody>
                    <a:bodyPr/>
                    <a:lstStyle/>
                    <a:p>
                      <a:endParaRPr lang="en-GB" sz="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600" b="1" dirty="0"/>
                        <a:t>Expenses</a:t>
                      </a:r>
                      <a:endParaRPr lang="en-GB" sz="14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360">
                <a:tc>
                  <a:txBody>
                    <a:bodyPr/>
                    <a:lstStyle/>
                    <a:p>
                      <a:r>
                        <a:rPr lang="en-GB" sz="1400" b="0" dirty="0"/>
                        <a:t>   Activities, Camps &amp; Badges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4,024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3,072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b="0" dirty="0"/>
                        <a:t>   Rent &amp; Insurance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3,225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1,225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b="0" dirty="0"/>
                        <a:t>   District, County &amp; HQ Scout Membership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1,960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2,930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dirty="0"/>
                        <a:t>   Equipment &amp; Other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1,030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874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400" b="1" dirty="0"/>
                        <a:t>Total </a:t>
                      </a:r>
                      <a:r>
                        <a:rPr lang="en-GB" sz="1400" b="1" baseline="0" dirty="0"/>
                        <a:t>Expense</a:t>
                      </a:r>
                      <a:endParaRPr lang="en-GB" sz="14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10,239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8,101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2018888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600" b="1" dirty="0"/>
                        <a:t>Total (loss)/surplus for the year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(482)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1,139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277107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312284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n-GB" sz="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9708961"/>
                  </a:ext>
                </a:extLst>
              </a:tr>
              <a:tr h="262847">
                <a:tc>
                  <a:txBody>
                    <a:bodyPr/>
                    <a:lstStyle/>
                    <a:p>
                      <a:r>
                        <a:rPr lang="en-GB" sz="1600" b="1" dirty="0"/>
                        <a:t>Operational funds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7,914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8,396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0591990"/>
                  </a:ext>
                </a:extLst>
              </a:tr>
            </a:tbl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id="{22E09CAF-0C84-5B86-DD2A-210F8DE65DD9}"/>
              </a:ext>
            </a:extLst>
          </p:cNvPr>
          <p:cNvSpPr/>
          <p:nvPr/>
        </p:nvSpPr>
        <p:spPr>
          <a:xfrm>
            <a:off x="7079553" y="1669309"/>
            <a:ext cx="324036" cy="25391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CFEAA-9323-A4D7-4488-EC68194CFA79}"/>
              </a:ext>
            </a:extLst>
          </p:cNvPr>
          <p:cNvSpPr txBox="1"/>
          <p:nvPr/>
        </p:nvSpPr>
        <p:spPr>
          <a:xfrm>
            <a:off x="7442633" y="1474941"/>
            <a:ext cx="315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Full year programme for the Beavers (2021 Covid)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C9F1A9A-35AD-5175-4A18-3FE8E4E41416}"/>
              </a:ext>
            </a:extLst>
          </p:cNvPr>
          <p:cNvSpPr/>
          <p:nvPr/>
        </p:nvSpPr>
        <p:spPr>
          <a:xfrm rot="10800000">
            <a:off x="7079553" y="2014191"/>
            <a:ext cx="324036" cy="25391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CC035-79EA-FEC2-6121-7D682429517B}"/>
              </a:ext>
            </a:extLst>
          </p:cNvPr>
          <p:cNvSpPr txBox="1"/>
          <p:nvPr/>
        </p:nvSpPr>
        <p:spPr>
          <a:xfrm>
            <a:off x="7442632" y="1996499"/>
            <a:ext cx="2882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Change in accounting year in 2021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A324F5DF-41AD-FE78-B324-FFE98F94D2E2}"/>
              </a:ext>
            </a:extLst>
          </p:cNvPr>
          <p:cNvSpPr/>
          <p:nvPr/>
        </p:nvSpPr>
        <p:spPr>
          <a:xfrm>
            <a:off x="7079553" y="2359074"/>
            <a:ext cx="324036" cy="25391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BBE2F58B-DC57-E8E3-B9CA-13429D436240}"/>
              </a:ext>
            </a:extLst>
          </p:cNvPr>
          <p:cNvSpPr/>
          <p:nvPr/>
        </p:nvSpPr>
        <p:spPr>
          <a:xfrm>
            <a:off x="7079553" y="2666675"/>
            <a:ext cx="324036" cy="25391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EB9A5-E2E3-9341-D6F0-599085BE5958}"/>
              </a:ext>
            </a:extLst>
          </p:cNvPr>
          <p:cNvSpPr txBox="1"/>
          <p:nvPr/>
        </p:nvSpPr>
        <p:spPr>
          <a:xfrm>
            <a:off x="7446416" y="2332144"/>
            <a:ext cx="2882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Odiham District Benevity Donation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FF50D5-FF69-2271-E84D-4795A0712750}"/>
              </a:ext>
            </a:extLst>
          </p:cNvPr>
          <p:cNvSpPr txBox="1"/>
          <p:nvPr/>
        </p:nvSpPr>
        <p:spPr>
          <a:xfrm>
            <a:off x="7446416" y="2612815"/>
            <a:ext cx="2882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T-shirt sales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DA20D375-6162-DCD9-D6E7-9FB55C56EE93}"/>
              </a:ext>
            </a:extLst>
          </p:cNvPr>
          <p:cNvSpPr/>
          <p:nvPr/>
        </p:nvSpPr>
        <p:spPr>
          <a:xfrm>
            <a:off x="7079553" y="3719608"/>
            <a:ext cx="324036" cy="25391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1AE9D0-638E-A508-73DE-264E41A10980}"/>
              </a:ext>
            </a:extLst>
          </p:cNvPr>
          <p:cNvSpPr txBox="1"/>
          <p:nvPr/>
        </p:nvSpPr>
        <p:spPr>
          <a:xfrm>
            <a:off x="7446416" y="3532820"/>
            <a:ext cx="3201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Full year programme of activities (Some of 2021 was still Covid restricted). Only pay for hall when it is used.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2175236B-65A2-BF05-E9F9-52EFE79CD08A}"/>
              </a:ext>
            </a:extLst>
          </p:cNvPr>
          <p:cNvSpPr/>
          <p:nvPr/>
        </p:nvSpPr>
        <p:spPr>
          <a:xfrm>
            <a:off x="7079553" y="4039180"/>
            <a:ext cx="324036" cy="25391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36D3EFBD-A113-4E70-DFDC-1F0D10549044}"/>
              </a:ext>
            </a:extLst>
          </p:cNvPr>
          <p:cNvSpPr/>
          <p:nvPr/>
        </p:nvSpPr>
        <p:spPr>
          <a:xfrm>
            <a:off x="7079553" y="4687252"/>
            <a:ext cx="324036" cy="25391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BDB616-1016-1978-3987-68CEADCE4116}"/>
              </a:ext>
            </a:extLst>
          </p:cNvPr>
          <p:cNvSpPr txBox="1"/>
          <p:nvPr/>
        </p:nvSpPr>
        <p:spPr>
          <a:xfrm>
            <a:off x="7417282" y="4726221"/>
            <a:ext cx="315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New Tents, hall keys and leader uniforms</a:t>
            </a: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F9FBA8CD-FED2-E36F-D83C-E9061080EFFF}"/>
              </a:ext>
            </a:extLst>
          </p:cNvPr>
          <p:cNvSpPr/>
          <p:nvPr/>
        </p:nvSpPr>
        <p:spPr>
          <a:xfrm rot="10800000">
            <a:off x="7079553" y="4367568"/>
            <a:ext cx="324036" cy="25391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8149C3-F7CE-F8DE-DC8C-883610E294B5}"/>
              </a:ext>
            </a:extLst>
          </p:cNvPr>
          <p:cNvSpPr txBox="1"/>
          <p:nvPr/>
        </p:nvSpPr>
        <p:spPr>
          <a:xfrm>
            <a:off x="7442633" y="4249470"/>
            <a:ext cx="2882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Members reduced from 63 to 40 (census taken mid Covid)</a:t>
            </a: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972BC9EE-2B6A-E6AB-04BB-3BDD1FCFA16B}"/>
              </a:ext>
            </a:extLst>
          </p:cNvPr>
          <p:cNvSpPr/>
          <p:nvPr/>
        </p:nvSpPr>
        <p:spPr>
          <a:xfrm rot="10800000">
            <a:off x="7079553" y="5488733"/>
            <a:ext cx="324036" cy="25391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269F7D-B6EC-D7DE-B06F-005189C879F2}"/>
              </a:ext>
            </a:extLst>
          </p:cNvPr>
          <p:cNvSpPr txBox="1"/>
          <p:nvPr/>
        </p:nvSpPr>
        <p:spPr>
          <a:xfrm>
            <a:off x="7514648" y="5446475"/>
            <a:ext cx="315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Calibri"/>
              </a:rPr>
              <a:t>Overall down 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£482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47EA5A-63C7-127A-A6DE-94896DD93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116632"/>
            <a:ext cx="1295502" cy="963552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2FD3DE0-BFD8-42A5-A126-1910D5BAD49E}"/>
              </a:ext>
            </a:extLst>
          </p:cNvPr>
          <p:cNvGraphicFramePr>
            <a:graphicFrameLocks/>
          </p:cNvGraphicFramePr>
          <p:nvPr/>
        </p:nvGraphicFramePr>
        <p:xfrm>
          <a:off x="2446406" y="2759684"/>
          <a:ext cx="7718327" cy="2337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1D245B9-A55E-6850-E3B9-10A18B1A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2630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solidFill>
                  <a:schemeClr val="tx2"/>
                </a:solidFill>
              </a:rPr>
              <a:t>6</a:t>
            </a:r>
            <a:r>
              <a:rPr lang="en-GB" sz="3600" baseline="30000" dirty="0">
                <a:solidFill>
                  <a:schemeClr val="tx2"/>
                </a:solidFill>
              </a:rPr>
              <a:t>th</a:t>
            </a:r>
            <a:r>
              <a:rPr lang="en-GB" sz="3600" dirty="0">
                <a:solidFill>
                  <a:schemeClr val="tx2"/>
                </a:solidFill>
              </a:rPr>
              <a:t> Fleet Membership Subs Increasing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A7DC8E-8FB4-7FCB-124C-94BFAF68059D}"/>
              </a:ext>
            </a:extLst>
          </p:cNvPr>
          <p:cNvSpPr/>
          <p:nvPr/>
        </p:nvSpPr>
        <p:spPr>
          <a:xfrm>
            <a:off x="3214418" y="1730218"/>
            <a:ext cx="792088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Calibri"/>
              </a:rPr>
              <a:t>£40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F2A428-25BB-807E-0F11-322EB43A8E3F}"/>
              </a:ext>
            </a:extLst>
          </p:cNvPr>
          <p:cNvSpPr/>
          <p:nvPr/>
        </p:nvSpPr>
        <p:spPr>
          <a:xfrm>
            <a:off x="4885708" y="1772277"/>
            <a:ext cx="792088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Calibri"/>
              </a:rPr>
              <a:t>£45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F80367-42DA-E08B-A96F-92663481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16" y="1118170"/>
            <a:ext cx="2532993" cy="5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333EBC-276E-8821-4667-90D0DDAD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18" y="977329"/>
            <a:ext cx="1262992" cy="75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FC7E638-D70E-7FD2-4CE9-D246CFC74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38" y="1157319"/>
            <a:ext cx="1935005" cy="4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7961B-1583-1AEA-A610-8FFCD741529E}"/>
              </a:ext>
            </a:extLst>
          </p:cNvPr>
          <p:cNvSpPr txBox="1"/>
          <p:nvPr/>
        </p:nvSpPr>
        <p:spPr>
          <a:xfrm>
            <a:off x="3004629" y="5171218"/>
            <a:ext cx="53463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1" u="sng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Last increase was 2015 and costs have gone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Maintain excellent programme of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Hall Rent increasing by 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District, County &amp; HQ Membership increasing by 8%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042054-356F-81E5-A839-117D630E2E9A}"/>
              </a:ext>
            </a:extLst>
          </p:cNvPr>
          <p:cNvSpPr/>
          <p:nvPr/>
        </p:nvSpPr>
        <p:spPr>
          <a:xfrm>
            <a:off x="6560422" y="1772277"/>
            <a:ext cx="792088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Calibri"/>
              </a:rPr>
              <a:t>£50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2DA435-1483-0EEB-F204-45380CA6C013}"/>
              </a:ext>
            </a:extLst>
          </p:cNvPr>
          <p:cNvSpPr/>
          <p:nvPr/>
        </p:nvSpPr>
        <p:spPr>
          <a:xfrm>
            <a:off x="7852003" y="1528563"/>
            <a:ext cx="2312731" cy="12026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i="1" dirty="0">
                <a:solidFill>
                  <a:prstClr val="black"/>
                </a:solidFill>
                <a:latin typeface="Calibri"/>
              </a:rPr>
              <a:t>+ Gift Aid &amp; Donations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94693B-53A7-CE20-FC08-44911B24E654}"/>
              </a:ext>
            </a:extLst>
          </p:cNvPr>
          <p:cNvSpPr txBox="1"/>
          <p:nvPr/>
        </p:nvSpPr>
        <p:spPr>
          <a:xfrm>
            <a:off x="1770772" y="1846027"/>
            <a:ext cx="67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Calibri"/>
              </a:rPr>
              <a:t>New </a:t>
            </a:r>
          </a:p>
          <a:p>
            <a:r>
              <a:rPr lang="en-GB" b="1" dirty="0">
                <a:solidFill>
                  <a:prstClr val="black"/>
                </a:solidFill>
                <a:latin typeface="Calibri"/>
              </a:rPr>
              <a:t>Subs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DBEDC-5F05-8BFF-C428-A9C52C118AEA}"/>
              </a:ext>
            </a:extLst>
          </p:cNvPr>
          <p:cNvSpPr txBox="1"/>
          <p:nvPr/>
        </p:nvSpPr>
        <p:spPr>
          <a:xfrm>
            <a:off x="1786828" y="3572632"/>
            <a:ext cx="690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Calibri"/>
              </a:rPr>
              <a:t>New</a:t>
            </a:r>
          </a:p>
          <a:p>
            <a:r>
              <a:rPr lang="en-GB" b="1" dirty="0">
                <a:solidFill>
                  <a:prstClr val="black"/>
                </a:solidFill>
                <a:latin typeface="Calibri"/>
              </a:rPr>
              <a:t>Costs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8431CD-BF8B-4E5B-7F6A-1A1147E595EB}"/>
              </a:ext>
            </a:extLst>
          </p:cNvPr>
          <p:cNvSpPr txBox="1"/>
          <p:nvPr/>
        </p:nvSpPr>
        <p:spPr>
          <a:xfrm>
            <a:off x="1914354" y="5586717"/>
            <a:ext cx="71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Calibri"/>
              </a:rPr>
              <a:t>Why </a:t>
            </a:r>
          </a:p>
          <a:p>
            <a:r>
              <a:rPr lang="en-GB" b="1" dirty="0">
                <a:solidFill>
                  <a:prstClr val="black"/>
                </a:solidFill>
                <a:latin typeface="Calibri"/>
              </a:rPr>
              <a:t>now?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4C1981-CCA8-A934-4CC9-45A142BF451F}"/>
              </a:ext>
            </a:extLst>
          </p:cNvPr>
          <p:cNvCxnSpPr>
            <a:cxnSpLocks/>
          </p:cNvCxnSpPr>
          <p:nvPr/>
        </p:nvCxnSpPr>
        <p:spPr>
          <a:xfrm>
            <a:off x="1925198" y="2801743"/>
            <a:ext cx="823953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908E41-1D71-4747-4B5F-1704C85ACE91}"/>
              </a:ext>
            </a:extLst>
          </p:cNvPr>
          <p:cNvCxnSpPr>
            <a:cxnSpLocks/>
          </p:cNvCxnSpPr>
          <p:nvPr/>
        </p:nvCxnSpPr>
        <p:spPr>
          <a:xfrm>
            <a:off x="1917743" y="5373216"/>
            <a:ext cx="823953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1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00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DCF8F-9122-4DFD-B277-EC13760281D3}"/>
              </a:ext>
            </a:extLst>
          </p:cNvPr>
          <p:cNvSpPr txBox="1"/>
          <p:nvPr/>
        </p:nvSpPr>
        <p:spPr>
          <a:xfrm>
            <a:off x="263525" y="908050"/>
            <a:ext cx="11996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Pavilion painting for Friends of </a:t>
            </a:r>
            <a:r>
              <a:rPr lang="en-GB" sz="2800" dirty="0" err="1">
                <a:solidFill>
                  <a:srgbClr val="404040"/>
                </a:solidFill>
                <a:latin typeface="Nunito Sans" pitchFamily="2" charset="0"/>
              </a:rPr>
              <a:t>Ancell’s</a:t>
            </a: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 Farm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Platinum Jubilee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King Charles’ Coronation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Poppy selling for RBL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6</a:t>
            </a:r>
            <a:r>
              <a:rPr lang="en-GB" sz="4400" baseline="30000" dirty="0">
                <a:solidFill>
                  <a:schemeClr val="bg1"/>
                </a:solidFill>
                <a:latin typeface="Nunito Sans ExtraBold" panose="00000900000000000000" pitchFamily="2" charset="0"/>
              </a:rPr>
              <a:t>th</a:t>
            </a:r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 Fleet in the community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AutoShape 2" descr="Kahoot!">
            <a:extLst>
              <a:ext uri="{FF2B5EF4-FFF2-40B4-BE49-F238E27FC236}">
                <a16:creationId xmlns:a16="http://schemas.microsoft.com/office/drawing/2014/main" id="{465D6F74-6FE7-438B-BDD7-61D180E179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0119" y="3276599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icture containing clothing, person, human face, soft drink&#10;&#10;Description automatically generated">
            <a:extLst>
              <a:ext uri="{FF2B5EF4-FFF2-40B4-BE49-F238E27FC236}">
                <a16:creationId xmlns:a16="http://schemas.microsoft.com/office/drawing/2014/main" id="{94D7F520-9715-75A2-2F77-32D7D1D6B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6"/>
          <a:stretch/>
        </p:blipFill>
        <p:spPr>
          <a:xfrm>
            <a:off x="3342587" y="4543281"/>
            <a:ext cx="2438654" cy="2160000"/>
          </a:xfrm>
          <a:prstGeom prst="rect">
            <a:avLst/>
          </a:prstGeom>
        </p:spPr>
      </p:pic>
      <p:pic>
        <p:nvPicPr>
          <p:cNvPr id="8" name="Picture 7" descr="A group of people walking in a parade&#10;&#10;Description automatically generated with medium confidence">
            <a:extLst>
              <a:ext uri="{FF2B5EF4-FFF2-40B4-BE49-F238E27FC236}">
                <a16:creationId xmlns:a16="http://schemas.microsoft.com/office/drawing/2014/main" id="{7B5CBE55-6CFA-4618-A64B-81CECE710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2" r="13699"/>
          <a:stretch/>
        </p:blipFill>
        <p:spPr>
          <a:xfrm>
            <a:off x="5905524" y="4543281"/>
            <a:ext cx="3157124" cy="2160000"/>
          </a:xfrm>
          <a:prstGeom prst="rect">
            <a:avLst/>
          </a:prstGeom>
        </p:spPr>
      </p:pic>
      <p:pic>
        <p:nvPicPr>
          <p:cNvPr id="7" name="Picture 6" descr="A picture containing outdoor, building, property, grass&#10;&#10;Description automatically generated">
            <a:extLst>
              <a:ext uri="{FF2B5EF4-FFF2-40B4-BE49-F238E27FC236}">
                <a16:creationId xmlns:a16="http://schemas.microsoft.com/office/drawing/2014/main" id="{1809C0E3-8C96-02D3-F239-134C63C3C7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r="14070"/>
          <a:stretch/>
        </p:blipFill>
        <p:spPr>
          <a:xfrm>
            <a:off x="9184034" y="861096"/>
            <a:ext cx="2880000" cy="160520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5A9384B-08EA-7A96-C6FF-63C8712D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34" y="2547214"/>
            <a:ext cx="2880000" cy="19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person, ground, clothing, outdoor&#10;&#10;Description automatically generated">
            <a:extLst>
              <a:ext uri="{FF2B5EF4-FFF2-40B4-BE49-F238E27FC236}">
                <a16:creationId xmlns:a16="http://schemas.microsoft.com/office/drawing/2014/main" id="{776A3BC0-0449-B00F-3F62-2E5B2A89E6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16701" r="22602"/>
          <a:stretch/>
        </p:blipFill>
        <p:spPr>
          <a:xfrm>
            <a:off x="9184034" y="4543281"/>
            <a:ext cx="287928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59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Group development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6" y="908050"/>
            <a:ext cx="52562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2 new Beaver Leaders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Gina &amp; Steve.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Insufficient adults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Unable to split or grow Beavers.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Unable to support a </a:t>
            </a:r>
            <a:r>
              <a:rPr lang="en-GB" sz="2000" b="1" dirty="0">
                <a:solidFill>
                  <a:srgbClr val="08B7E7"/>
                </a:solidFill>
                <a:latin typeface="Nunito Sans" pitchFamily="2" charset="0"/>
              </a:rPr>
              <a:t>waiting list</a:t>
            </a: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Leader moves planned.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Group Secretary vacancy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04040"/>
              </a:solidFill>
              <a:latin typeface="Nunito Sans" pitchFamily="2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069C892-E8D2-8C90-5CE4-2958E9072B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989800"/>
              </p:ext>
            </p:extLst>
          </p:nvPr>
        </p:nvGraphicFramePr>
        <p:xfrm>
          <a:off x="5519738" y="908049"/>
          <a:ext cx="6408736" cy="5834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0454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81D036-DDE0-4068-83EB-D02E6631C51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7413DC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ExtraBold" panose="00000900000000000000" pitchFamily="2" charset="0"/>
              </a:rPr>
              <a:t>Section changes</a:t>
            </a:r>
            <a:endParaRPr lang="en-US" sz="4400" dirty="0">
              <a:solidFill>
                <a:schemeClr val="bg1"/>
              </a:solidFill>
              <a:latin typeface="Nunito Sa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D23B7-25EB-5FB1-8EDC-A18852EFB035}"/>
              </a:ext>
            </a:extLst>
          </p:cNvPr>
          <p:cNvSpPr txBox="1"/>
          <p:nvPr/>
        </p:nvSpPr>
        <p:spPr>
          <a:xfrm>
            <a:off x="263524" y="908050"/>
            <a:ext cx="576830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Thursday Scouts to close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Large year 9 cohort moving on.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Alternate homes found for most.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Friday leader shuffle.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04040"/>
                </a:solidFill>
                <a:latin typeface="Nunito Sans" pitchFamily="2" charset="0"/>
              </a:rPr>
              <a:t>New Explorer unit to open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For 6</a:t>
            </a:r>
            <a:r>
              <a:rPr lang="en-GB" sz="2000" baseline="30000" dirty="0">
                <a:solidFill>
                  <a:srgbClr val="404040"/>
                </a:solidFill>
                <a:latin typeface="Nunito Sans" pitchFamily="2" charset="0"/>
              </a:rPr>
              <a:t>th</a:t>
            </a:r>
            <a:r>
              <a:rPr lang="en-GB" sz="2000" dirty="0">
                <a:solidFill>
                  <a:srgbClr val="404040"/>
                </a:solidFill>
                <a:latin typeface="Nunito Sans" pitchFamily="2" charset="0"/>
              </a:rPr>
              <a:t> Fleet and other groups.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404040"/>
              </a:solidFill>
              <a:latin typeface="Nunito Sans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anose="00000500000000000000" pitchFamily="2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2186D59-56D0-AA6B-32DE-7B6D4A2BE3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054196"/>
              </p:ext>
            </p:extLst>
          </p:nvPr>
        </p:nvGraphicFramePr>
        <p:xfrm>
          <a:off x="5519738" y="908050"/>
          <a:ext cx="6408737" cy="583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0F0CE8-7C9A-14B3-9129-D62A00EF025A}"/>
              </a:ext>
            </a:extLst>
          </p:cNvPr>
          <p:cNvCxnSpPr>
            <a:cxnSpLocks/>
          </p:cNvCxnSpPr>
          <p:nvPr/>
        </p:nvCxnSpPr>
        <p:spPr>
          <a:xfrm>
            <a:off x="5651500" y="3822700"/>
            <a:ext cx="6213475" cy="0"/>
          </a:xfrm>
          <a:prstGeom prst="line">
            <a:avLst/>
          </a:prstGeom>
          <a:ln w="3492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452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595</Words>
  <Application>Microsoft Office PowerPoint</Application>
  <PresentationFormat>Widescreen</PresentationFormat>
  <Paragraphs>176</Paragraphs>
  <Slides>15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Nunito Sans</vt:lpstr>
      <vt:lpstr>Nunito Sans Black</vt:lpstr>
      <vt:lpstr>Nunito Sans ExtraBold</vt:lpstr>
      <vt:lpstr>Roboto</vt:lpstr>
      <vt:lpstr>Office Theme</vt:lpstr>
      <vt:lpstr>1_Office Theme</vt:lpstr>
      <vt:lpstr>PowerPoint Presentation</vt:lpstr>
      <vt:lpstr>PowerPoint Presentation</vt:lpstr>
      <vt:lpstr>PowerPoint Presentation</vt:lpstr>
      <vt:lpstr>6th Fleet Group Accounts 2022</vt:lpstr>
      <vt:lpstr>6th Fleet Membership Subs Increasing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Robertson</dc:creator>
  <cp:lastModifiedBy>Peter Robertson</cp:lastModifiedBy>
  <cp:revision>16</cp:revision>
  <cp:lastPrinted>2022-05-06T15:02:47Z</cp:lastPrinted>
  <dcterms:created xsi:type="dcterms:W3CDTF">2020-11-10T12:14:08Z</dcterms:created>
  <dcterms:modified xsi:type="dcterms:W3CDTF">2023-05-19T14:09:04Z</dcterms:modified>
</cp:coreProperties>
</file>