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9" r:id="rId2"/>
    <p:sldId id="281" r:id="rId3"/>
    <p:sldId id="288" r:id="rId4"/>
    <p:sldId id="289" r:id="rId5"/>
    <p:sldId id="284" r:id="rId6"/>
    <p:sldId id="285" r:id="rId7"/>
    <p:sldId id="283" r:id="rId8"/>
    <p:sldId id="286" r:id="rId9"/>
    <p:sldId id="287" r:id="rId10"/>
  </p:sldIdLst>
  <p:sldSz cx="12192000" cy="6858000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2" userDrawn="1">
          <p15:clr>
            <a:srgbClr val="A4A3A4"/>
          </p15:clr>
        </p15:guide>
        <p15:guide id="2" pos="4407" userDrawn="1">
          <p15:clr>
            <a:srgbClr val="A4A3A4"/>
          </p15:clr>
        </p15:guide>
        <p15:guide id="3" orient="horz" pos="4224" userDrawn="1">
          <p15:clr>
            <a:srgbClr val="A4A3A4"/>
          </p15:clr>
        </p15:guide>
        <p15:guide id="4" pos="166" userDrawn="1">
          <p15:clr>
            <a:srgbClr val="A4A3A4"/>
          </p15:clr>
        </p15:guide>
        <p15:guide id="5" pos="7514" userDrawn="1">
          <p15:clr>
            <a:srgbClr val="A4A3A4"/>
          </p15:clr>
        </p15:guide>
        <p15:guide id="6" orient="horz" pos="25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13DC"/>
    <a:srgbClr val="08B7E7"/>
    <a:srgbClr val="002F6C"/>
    <a:srgbClr val="1C3425"/>
    <a:srgbClr val="7030A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50F34E-42B2-4632-BD17-07EE57953C85}" v="115" dt="2023-05-18T11:52:11.693"/>
    <p1510:client id="{9F32B265-6A96-4C09-AA1F-11F22BADC9DF}" v="9" dt="2023-05-17T09:28:28.393"/>
    <p1510:client id="{A1C83AA9-DE74-466A-B445-CC5F5497206B}" v="48" dt="2023-05-18T21:00:10.325"/>
    <p1510:client id="{EA09AD7B-301E-4E1D-B871-E5BB4BBB228A}" v="305" dt="2023-05-16T21:57:39.9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6608" autoAdjust="0"/>
  </p:normalViewPr>
  <p:slideViewPr>
    <p:cSldViewPr snapToGrid="0" showGuides="1">
      <p:cViewPr varScale="1">
        <p:scale>
          <a:sx n="119" d="100"/>
          <a:sy n="119" d="100"/>
        </p:scale>
        <p:origin x="258" y="108"/>
      </p:cViewPr>
      <p:guideLst>
        <p:guide orient="horz" pos="572"/>
        <p:guide pos="4407"/>
        <p:guide orient="horz" pos="4224"/>
        <p:guide pos="166"/>
        <p:guide pos="7514"/>
        <p:guide orient="horz" pos="254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uart Auchterlonie" userId="7d5163763f25ce95" providerId="Windows Live" clId="Web-{7150F34E-42B2-4632-BD17-07EE57953C85}"/>
    <pc:docChg chg="addSld modSld">
      <pc:chgData name="Stuart Auchterlonie" userId="7d5163763f25ce95" providerId="Windows Live" clId="Web-{7150F34E-42B2-4632-BD17-07EE57953C85}" dt="2023-05-18T11:52:11.693" v="85" actId="1076"/>
      <pc:docMkLst>
        <pc:docMk/>
      </pc:docMkLst>
      <pc:sldChg chg="addSp delSp modSp add replId">
        <pc:chgData name="Stuart Auchterlonie" userId="7d5163763f25ce95" providerId="Windows Live" clId="Web-{7150F34E-42B2-4632-BD17-07EE57953C85}" dt="2023-05-18T11:46:21.639" v="52" actId="14100"/>
        <pc:sldMkLst>
          <pc:docMk/>
          <pc:sldMk cId="3612839838" sldId="288"/>
        </pc:sldMkLst>
        <pc:spChg chg="mod">
          <ac:chgData name="Stuart Auchterlonie" userId="7d5163763f25ce95" providerId="Windows Live" clId="Web-{7150F34E-42B2-4632-BD17-07EE57953C85}" dt="2023-05-18T11:40:55.976" v="9" actId="20577"/>
          <ac:spMkLst>
            <pc:docMk/>
            <pc:sldMk cId="3612839838" sldId="288"/>
            <ac:spMk id="5" creationId="{F381D036-DDE0-4068-83EB-D02E6631C51E}"/>
          </ac:spMkLst>
        </pc:spChg>
        <pc:picChg chg="del">
          <ac:chgData name="Stuart Auchterlonie" userId="7d5163763f25ce95" providerId="Windows Live" clId="Web-{7150F34E-42B2-4632-BD17-07EE57953C85}" dt="2023-05-18T11:41:00.351" v="10"/>
          <ac:picMkLst>
            <pc:docMk/>
            <pc:sldMk cId="3612839838" sldId="288"/>
            <ac:picMk id="2" creationId="{447C6E76-3E19-ACD8-136C-96C09E9E5D83}"/>
          </ac:picMkLst>
        </pc:picChg>
        <pc:picChg chg="add mod ord modCrop">
          <ac:chgData name="Stuart Auchterlonie" userId="7d5163763f25ce95" providerId="Windows Live" clId="Web-{7150F34E-42B2-4632-BD17-07EE57953C85}" dt="2023-05-18T11:45:05.012" v="40" actId="14100"/>
          <ac:picMkLst>
            <pc:docMk/>
            <pc:sldMk cId="3612839838" sldId="288"/>
            <ac:picMk id="3" creationId="{D4CB0924-80E4-7086-883C-9263BE267246}"/>
          </ac:picMkLst>
        </pc:picChg>
        <pc:picChg chg="add mod ord modCrop">
          <ac:chgData name="Stuart Auchterlonie" userId="7d5163763f25ce95" providerId="Windows Live" clId="Web-{7150F34E-42B2-4632-BD17-07EE57953C85}" dt="2023-05-18T11:46:21.639" v="52" actId="14100"/>
          <ac:picMkLst>
            <pc:docMk/>
            <pc:sldMk cId="3612839838" sldId="288"/>
            <ac:picMk id="4" creationId="{60D03F48-8F93-2366-EFA9-FFE2422862C4}"/>
          </ac:picMkLst>
        </pc:picChg>
        <pc:picChg chg="add mod modCrop">
          <ac:chgData name="Stuart Auchterlonie" userId="7d5163763f25ce95" providerId="Windows Live" clId="Web-{7150F34E-42B2-4632-BD17-07EE57953C85}" dt="2023-05-18T11:44:48.809" v="38" actId="14100"/>
          <ac:picMkLst>
            <pc:docMk/>
            <pc:sldMk cId="3612839838" sldId="288"/>
            <ac:picMk id="6" creationId="{EE84478E-8993-67AE-A6C0-8141EA82C11A}"/>
          </ac:picMkLst>
        </pc:picChg>
        <pc:picChg chg="add mod modCrop">
          <ac:chgData name="Stuart Auchterlonie" userId="7d5163763f25ce95" providerId="Windows Live" clId="Web-{7150F34E-42B2-4632-BD17-07EE57953C85}" dt="2023-05-18T11:45:39.622" v="46" actId="14100"/>
          <ac:picMkLst>
            <pc:docMk/>
            <pc:sldMk cId="3612839838" sldId="288"/>
            <ac:picMk id="7" creationId="{5D981D0E-6D27-74B2-6D41-085F64C23CBA}"/>
          </ac:picMkLst>
        </pc:picChg>
      </pc:sldChg>
      <pc:sldChg chg="addSp delSp modSp add replId">
        <pc:chgData name="Stuart Auchterlonie" userId="7d5163763f25ce95" providerId="Windows Live" clId="Web-{7150F34E-42B2-4632-BD17-07EE57953C85}" dt="2023-05-18T11:52:11.693" v="85" actId="1076"/>
        <pc:sldMkLst>
          <pc:docMk/>
          <pc:sldMk cId="479766166" sldId="289"/>
        </pc:sldMkLst>
        <pc:spChg chg="mod">
          <ac:chgData name="Stuart Auchterlonie" userId="7d5163763f25ce95" providerId="Windows Live" clId="Web-{7150F34E-42B2-4632-BD17-07EE57953C85}" dt="2023-05-18T11:47:51.672" v="59" actId="20577"/>
          <ac:spMkLst>
            <pc:docMk/>
            <pc:sldMk cId="479766166" sldId="289"/>
            <ac:spMk id="5" creationId="{F381D036-DDE0-4068-83EB-D02E6631C51E}"/>
          </ac:spMkLst>
        </pc:spChg>
        <pc:spChg chg="add mod">
          <ac:chgData name="Stuart Auchterlonie" userId="7d5163763f25ce95" providerId="Windows Live" clId="Web-{7150F34E-42B2-4632-BD17-07EE57953C85}" dt="2023-05-18T11:52:11.693" v="85" actId="1076"/>
          <ac:spMkLst>
            <pc:docMk/>
            <pc:sldMk cId="479766166" sldId="289"/>
            <ac:spMk id="6" creationId="{4EC43DDE-F847-94C5-FC77-6308D42C2EBA}"/>
          </ac:spMkLst>
        </pc:spChg>
        <pc:picChg chg="del">
          <ac:chgData name="Stuart Auchterlonie" userId="7d5163763f25ce95" providerId="Windows Live" clId="Web-{7150F34E-42B2-4632-BD17-07EE57953C85}" dt="2023-05-18T11:47:54.016" v="60"/>
          <ac:picMkLst>
            <pc:docMk/>
            <pc:sldMk cId="479766166" sldId="289"/>
            <ac:picMk id="2" creationId="{447C6E76-3E19-ACD8-136C-96C09E9E5D83}"/>
          </ac:picMkLst>
        </pc:picChg>
        <pc:picChg chg="add mod">
          <ac:chgData name="Stuart Auchterlonie" userId="7d5163763f25ce95" providerId="Windows Live" clId="Web-{7150F34E-42B2-4632-BD17-07EE57953C85}" dt="2023-05-18T11:48:16.094" v="63" actId="14100"/>
          <ac:picMkLst>
            <pc:docMk/>
            <pc:sldMk cId="479766166" sldId="289"/>
            <ac:picMk id="3" creationId="{28FCEAF1-1E77-344F-58D7-6625B1A3651F}"/>
          </ac:picMkLst>
        </pc:picChg>
        <pc:picChg chg="add mod">
          <ac:chgData name="Stuart Auchterlonie" userId="7d5163763f25ce95" providerId="Windows Live" clId="Web-{7150F34E-42B2-4632-BD17-07EE57953C85}" dt="2023-05-18T11:50:21.691" v="68" actId="14100"/>
          <ac:picMkLst>
            <pc:docMk/>
            <pc:sldMk cId="479766166" sldId="289"/>
            <ac:picMk id="4" creationId="{87ACBA44-37A1-7602-A15D-C6A1E6CCC1C1}"/>
          </ac:picMkLst>
        </pc:picChg>
      </pc:sldChg>
    </pc:docChg>
  </pc:docChgLst>
  <pc:docChgLst>
    <pc:chgData name="Peter Robertson" userId="99a4d1646bc7af5d" providerId="LiveId" clId="{9F32B265-6A96-4C09-AA1F-11F22BADC9DF}"/>
    <pc:docChg chg="undo custSel addSld delSld modSld sldOrd">
      <pc:chgData name="Peter Robertson" userId="99a4d1646bc7af5d" providerId="LiveId" clId="{9F32B265-6A96-4C09-AA1F-11F22BADC9DF}" dt="2023-05-17T09:28:34.357" v="26"/>
      <pc:docMkLst>
        <pc:docMk/>
      </pc:docMkLst>
      <pc:sldChg chg="addSp delSp modSp add del mod ord modShow">
        <pc:chgData name="Peter Robertson" userId="99a4d1646bc7af5d" providerId="LiveId" clId="{9F32B265-6A96-4C09-AA1F-11F22BADC9DF}" dt="2023-05-17T09:28:34.357" v="26"/>
        <pc:sldMkLst>
          <pc:docMk/>
          <pc:sldMk cId="2376300677" sldId="283"/>
        </pc:sldMkLst>
        <pc:spChg chg="mod">
          <ac:chgData name="Peter Robertson" userId="99a4d1646bc7af5d" providerId="LiveId" clId="{9F32B265-6A96-4C09-AA1F-11F22BADC9DF}" dt="2023-05-17T09:28:14.445" v="17" actId="6549"/>
          <ac:spMkLst>
            <pc:docMk/>
            <pc:sldMk cId="2376300677" sldId="283"/>
            <ac:spMk id="3" creationId="{19EDCF8F-9122-4DFD-B277-EC13760281D3}"/>
          </ac:spMkLst>
        </pc:spChg>
        <pc:picChg chg="add del mod">
          <ac:chgData name="Peter Robertson" userId="99a4d1646bc7af5d" providerId="LiveId" clId="{9F32B265-6A96-4C09-AA1F-11F22BADC9DF}" dt="2023-05-17T09:28:24.136" v="21" actId="1076"/>
          <ac:picMkLst>
            <pc:docMk/>
            <pc:sldMk cId="2376300677" sldId="283"/>
            <ac:picMk id="4" creationId="{5266D7E2-B461-9397-5BAA-20A472E5D509}"/>
          </ac:picMkLst>
        </pc:picChg>
        <pc:picChg chg="del">
          <ac:chgData name="Peter Robertson" userId="99a4d1646bc7af5d" providerId="LiveId" clId="{9F32B265-6A96-4C09-AA1F-11F22BADC9DF}" dt="2023-05-17T09:27:59.322" v="13" actId="478"/>
          <ac:picMkLst>
            <pc:docMk/>
            <pc:sldMk cId="2376300677" sldId="283"/>
            <ac:picMk id="6" creationId="{D0502823-56E7-9102-A558-3572F6952973}"/>
          </ac:picMkLst>
        </pc:picChg>
        <pc:picChg chg="del">
          <ac:chgData name="Peter Robertson" userId="99a4d1646bc7af5d" providerId="LiveId" clId="{9F32B265-6A96-4C09-AA1F-11F22BADC9DF}" dt="2023-05-17T09:28:10.382" v="15" actId="478"/>
          <ac:picMkLst>
            <pc:docMk/>
            <pc:sldMk cId="2376300677" sldId="283"/>
            <ac:picMk id="7" creationId="{46FEC3B1-FB8A-7C9D-B2D0-B180BE9587AD}"/>
          </ac:picMkLst>
        </pc:picChg>
        <pc:picChg chg="add del mod">
          <ac:chgData name="Peter Robertson" userId="99a4d1646bc7af5d" providerId="LiveId" clId="{9F32B265-6A96-4C09-AA1F-11F22BADC9DF}" dt="2023-05-17T09:27:56.691" v="11"/>
          <ac:picMkLst>
            <pc:docMk/>
            <pc:sldMk cId="2376300677" sldId="283"/>
            <ac:picMk id="8" creationId="{376AD153-FFF6-C15F-8CFB-23D1B8D7FCBB}"/>
          </ac:picMkLst>
        </pc:picChg>
        <pc:picChg chg="add mod">
          <ac:chgData name="Peter Robertson" userId="99a4d1646bc7af5d" providerId="LiveId" clId="{9F32B265-6A96-4C09-AA1F-11F22BADC9DF}" dt="2023-05-17T09:28:28.393" v="23" actId="14100"/>
          <ac:picMkLst>
            <pc:docMk/>
            <pc:sldMk cId="2376300677" sldId="283"/>
            <ac:picMk id="9" creationId="{C36C540D-2421-3497-9177-AEF72A8A740B}"/>
          </ac:picMkLst>
        </pc:picChg>
      </pc:sldChg>
    </pc:docChg>
  </pc:docChgLst>
  <pc:docChgLst>
    <pc:chgData name="Peter Robertson" userId="99a4d1646bc7af5d" providerId="LiveId" clId="{6D36FCBF-1AD4-4A4E-ACFF-781FA354D483}"/>
    <pc:docChg chg="delSld modSld">
      <pc:chgData name="Peter Robertson" userId="99a4d1646bc7af5d" providerId="LiveId" clId="{6D36FCBF-1AD4-4A4E-ACFF-781FA354D483}" dt="2023-04-27T22:00:47.819" v="2" actId="47"/>
      <pc:docMkLst>
        <pc:docMk/>
      </pc:docMkLst>
      <pc:sldChg chg="modSp mod">
        <pc:chgData name="Peter Robertson" userId="99a4d1646bc7af5d" providerId="LiveId" clId="{6D36FCBF-1AD4-4A4E-ACFF-781FA354D483}" dt="2023-04-24T20:33:22.575" v="1" actId="20577"/>
        <pc:sldMkLst>
          <pc:docMk/>
          <pc:sldMk cId="3634627706" sldId="259"/>
        </pc:sldMkLst>
        <pc:spChg chg="mod">
          <ac:chgData name="Peter Robertson" userId="99a4d1646bc7af5d" providerId="LiveId" clId="{6D36FCBF-1AD4-4A4E-ACFF-781FA354D483}" dt="2023-04-24T20:33:22.575" v="1" actId="20577"/>
          <ac:spMkLst>
            <pc:docMk/>
            <pc:sldMk cId="3634627706" sldId="259"/>
            <ac:spMk id="19" creationId="{A8A61E4D-C697-4A14-B629-94CD20BF1D57}"/>
          </ac:spMkLst>
        </pc:spChg>
      </pc:sldChg>
      <pc:sldChg chg="del">
        <pc:chgData name="Peter Robertson" userId="99a4d1646bc7af5d" providerId="LiveId" clId="{6D36FCBF-1AD4-4A4E-ACFF-781FA354D483}" dt="2023-04-27T22:00:47.819" v="2" actId="47"/>
        <pc:sldMkLst>
          <pc:docMk/>
          <pc:sldMk cId="1860454093" sldId="280"/>
        </pc:sldMkLst>
      </pc:sldChg>
      <pc:sldChg chg="del">
        <pc:chgData name="Peter Robertson" userId="99a4d1646bc7af5d" providerId="LiveId" clId="{6D36FCBF-1AD4-4A4E-ACFF-781FA354D483}" dt="2023-04-27T22:00:47.819" v="2" actId="47"/>
        <pc:sldMkLst>
          <pc:docMk/>
          <pc:sldMk cId="3304303313" sldId="283"/>
        </pc:sldMkLst>
      </pc:sldChg>
      <pc:sldChg chg="del">
        <pc:chgData name="Peter Robertson" userId="99a4d1646bc7af5d" providerId="LiveId" clId="{6D36FCBF-1AD4-4A4E-ACFF-781FA354D483}" dt="2023-04-27T22:00:47.819" v="2" actId="47"/>
        <pc:sldMkLst>
          <pc:docMk/>
          <pc:sldMk cId="3905679519" sldId="284"/>
        </pc:sldMkLst>
      </pc:sldChg>
      <pc:sldChg chg="del">
        <pc:chgData name="Peter Robertson" userId="99a4d1646bc7af5d" providerId="LiveId" clId="{6D36FCBF-1AD4-4A4E-ACFF-781FA354D483}" dt="2023-04-27T22:00:47.819" v="2" actId="47"/>
        <pc:sldMkLst>
          <pc:docMk/>
          <pc:sldMk cId="44891586" sldId="286"/>
        </pc:sldMkLst>
      </pc:sldChg>
      <pc:sldChg chg="del">
        <pc:chgData name="Peter Robertson" userId="99a4d1646bc7af5d" providerId="LiveId" clId="{6D36FCBF-1AD4-4A4E-ACFF-781FA354D483}" dt="2023-04-27T22:00:47.819" v="2" actId="47"/>
        <pc:sldMkLst>
          <pc:docMk/>
          <pc:sldMk cId="226866503" sldId="287"/>
        </pc:sldMkLst>
      </pc:sldChg>
      <pc:sldChg chg="del">
        <pc:chgData name="Peter Robertson" userId="99a4d1646bc7af5d" providerId="LiveId" clId="{6D36FCBF-1AD4-4A4E-ACFF-781FA354D483}" dt="2023-04-27T22:00:47.819" v="2" actId="47"/>
        <pc:sldMkLst>
          <pc:docMk/>
          <pc:sldMk cId="2070391825" sldId="288"/>
        </pc:sldMkLst>
      </pc:sldChg>
      <pc:sldChg chg="del">
        <pc:chgData name="Peter Robertson" userId="99a4d1646bc7af5d" providerId="LiveId" clId="{6D36FCBF-1AD4-4A4E-ACFF-781FA354D483}" dt="2023-04-27T22:00:47.819" v="2" actId="47"/>
        <pc:sldMkLst>
          <pc:docMk/>
          <pc:sldMk cId="724941427" sldId="289"/>
        </pc:sldMkLst>
      </pc:sldChg>
      <pc:sldChg chg="del">
        <pc:chgData name="Peter Robertson" userId="99a4d1646bc7af5d" providerId="LiveId" clId="{6D36FCBF-1AD4-4A4E-ACFF-781FA354D483}" dt="2023-04-27T22:00:47.819" v="2" actId="47"/>
        <pc:sldMkLst>
          <pc:docMk/>
          <pc:sldMk cId="3069298331" sldId="290"/>
        </pc:sldMkLst>
      </pc:sldChg>
    </pc:docChg>
  </pc:docChgLst>
  <pc:docChgLst>
    <pc:chgData name="Stuart Auchterlonie" userId="7d5163763f25ce95" providerId="Windows Live" clId="Web-{A1C83AA9-DE74-466A-B445-CC5F5497206B}"/>
    <pc:docChg chg="modSld">
      <pc:chgData name="Stuart Auchterlonie" userId="7d5163763f25ce95" providerId="Windows Live" clId="Web-{A1C83AA9-DE74-466A-B445-CC5F5497206B}" dt="2023-05-18T21:00:10.325" v="39" actId="1076"/>
      <pc:docMkLst>
        <pc:docMk/>
      </pc:docMkLst>
      <pc:sldChg chg="addSp modSp">
        <pc:chgData name="Stuart Auchterlonie" userId="7d5163763f25ce95" providerId="Windows Live" clId="Web-{A1C83AA9-DE74-466A-B445-CC5F5497206B}" dt="2023-05-18T21:00:10.325" v="39" actId="1076"/>
        <pc:sldMkLst>
          <pc:docMk/>
          <pc:sldMk cId="3634627706" sldId="259"/>
        </pc:sldMkLst>
        <pc:spChg chg="add mod">
          <ac:chgData name="Stuart Auchterlonie" userId="7d5163763f25ce95" providerId="Windows Live" clId="Web-{A1C83AA9-DE74-466A-B445-CC5F5497206B}" dt="2023-05-18T21:00:10.325" v="39" actId="1076"/>
          <ac:spMkLst>
            <pc:docMk/>
            <pc:sldMk cId="3634627706" sldId="259"/>
            <ac:spMk id="2" creationId="{027037E5-CB89-80E1-88DB-3B57A2A4547C}"/>
          </ac:spMkLst>
        </pc:spChg>
        <pc:spChg chg="mod">
          <ac:chgData name="Stuart Auchterlonie" userId="7d5163763f25ce95" providerId="Windows Live" clId="Web-{A1C83AA9-DE74-466A-B445-CC5F5497206B}" dt="2023-05-18T20:59:38.887" v="35" actId="1076"/>
          <ac:spMkLst>
            <pc:docMk/>
            <pc:sldMk cId="3634627706" sldId="259"/>
            <ac:spMk id="19" creationId="{A8A61E4D-C697-4A14-B629-94CD20BF1D57}"/>
          </ac:spMkLst>
        </pc:spChg>
        <pc:grpChg chg="mod">
          <ac:chgData name="Stuart Auchterlonie" userId="7d5163763f25ce95" providerId="Windows Live" clId="Web-{A1C83AA9-DE74-466A-B445-CC5F5497206B}" dt="2023-05-18T20:59:47.950" v="36" actId="1076"/>
          <ac:grpSpMkLst>
            <pc:docMk/>
            <pc:sldMk cId="3634627706" sldId="259"/>
            <ac:grpSpMk id="6" creationId="{8C41AEE4-218C-4470-9B4D-D7B06AC335D9}"/>
          </ac:grpSpMkLst>
        </pc:grpChg>
        <pc:picChg chg="mod">
          <ac:chgData name="Stuart Auchterlonie" userId="7d5163763f25ce95" providerId="Windows Live" clId="Web-{A1C83AA9-DE74-466A-B445-CC5F5497206B}" dt="2023-05-18T20:59:56.262" v="38" actId="1076"/>
          <ac:picMkLst>
            <pc:docMk/>
            <pc:sldMk cId="3634627706" sldId="259"/>
            <ac:picMk id="3" creationId="{68626BB5-9DF8-3A18-459A-A236E27F5CAF}"/>
          </ac:picMkLst>
        </pc:picChg>
      </pc:sldChg>
    </pc:docChg>
  </pc:docChgLst>
  <pc:docChgLst>
    <pc:chgData name="Stuart Auchterlonie" userId="7d5163763f25ce95" providerId="Windows Live" clId="Web-{EA09AD7B-301E-4E1D-B871-E5BB4BBB228A}"/>
    <pc:docChg chg="addSld delSld modSld sldOrd">
      <pc:chgData name="Stuart Auchterlonie" userId="7d5163763f25ce95" providerId="Windows Live" clId="Web-{EA09AD7B-301E-4E1D-B871-E5BB4BBB228A}" dt="2023-05-16T21:57:39.992" v="245" actId="14100"/>
      <pc:docMkLst>
        <pc:docMk/>
      </pc:docMkLst>
      <pc:sldChg chg="addSp delSp modSp">
        <pc:chgData name="Stuart Auchterlonie" userId="7d5163763f25ce95" providerId="Windows Live" clId="Web-{EA09AD7B-301E-4E1D-B871-E5BB4BBB228A}" dt="2023-05-16T21:32:19.403" v="128"/>
        <pc:sldMkLst>
          <pc:docMk/>
          <pc:sldMk cId="1845556084" sldId="281"/>
        </pc:sldMkLst>
        <pc:picChg chg="add mod">
          <ac:chgData name="Stuart Auchterlonie" userId="7d5163763f25ce95" providerId="Windows Live" clId="Web-{EA09AD7B-301E-4E1D-B871-E5BB4BBB228A}" dt="2023-05-16T21:09:20.326" v="16" actId="14100"/>
          <ac:picMkLst>
            <pc:docMk/>
            <pc:sldMk cId="1845556084" sldId="281"/>
            <ac:picMk id="2" creationId="{447C6E76-3E19-ACD8-136C-96C09E9E5D83}"/>
          </ac:picMkLst>
        </pc:picChg>
        <pc:picChg chg="add del mod">
          <ac:chgData name="Stuart Auchterlonie" userId="7d5163763f25ce95" providerId="Windows Live" clId="Web-{EA09AD7B-301E-4E1D-B871-E5BB4BBB228A}" dt="2023-05-16T21:24:12.440" v="63"/>
          <ac:picMkLst>
            <pc:docMk/>
            <pc:sldMk cId="1845556084" sldId="281"/>
            <ac:picMk id="3" creationId="{6A512C44-7D86-A1E8-D878-4984CBC55B00}"/>
          </ac:picMkLst>
        </pc:picChg>
        <pc:picChg chg="add del mod">
          <ac:chgData name="Stuart Auchterlonie" userId="7d5163763f25ce95" providerId="Windows Live" clId="Web-{EA09AD7B-301E-4E1D-B871-E5BB4BBB228A}" dt="2023-05-16T21:24:10.002" v="62"/>
          <ac:picMkLst>
            <pc:docMk/>
            <pc:sldMk cId="1845556084" sldId="281"/>
            <ac:picMk id="4" creationId="{9F353B3D-DEF8-0BE8-2CCE-AF38F7CE50C6}"/>
          </ac:picMkLst>
        </pc:picChg>
        <pc:picChg chg="add del mod modCrop">
          <ac:chgData name="Stuart Auchterlonie" userId="7d5163763f25ce95" providerId="Windows Live" clId="Web-{EA09AD7B-301E-4E1D-B871-E5BB4BBB228A}" dt="2023-05-16T21:32:19.403" v="128"/>
          <ac:picMkLst>
            <pc:docMk/>
            <pc:sldMk cId="1845556084" sldId="281"/>
            <ac:picMk id="6" creationId="{95E5826A-5271-5E5E-A468-B219C84A47BF}"/>
          </ac:picMkLst>
        </pc:picChg>
        <pc:picChg chg="add del mod">
          <ac:chgData name="Stuart Auchterlonie" userId="7d5163763f25ce95" providerId="Windows Live" clId="Web-{EA09AD7B-301E-4E1D-B871-E5BB4BBB228A}" dt="2023-05-16T21:32:03.372" v="123"/>
          <ac:picMkLst>
            <pc:docMk/>
            <pc:sldMk cId="1845556084" sldId="281"/>
            <ac:picMk id="7" creationId="{56D97A42-3C09-B5C6-290A-633435B014B7}"/>
          </ac:picMkLst>
        </pc:picChg>
        <pc:picChg chg="add del mod">
          <ac:chgData name="Stuart Auchterlonie" userId="7d5163763f25ce95" providerId="Windows Live" clId="Web-{EA09AD7B-301E-4E1D-B871-E5BB4BBB228A}" dt="2023-05-16T21:32:09.981" v="125"/>
          <ac:picMkLst>
            <pc:docMk/>
            <pc:sldMk cId="1845556084" sldId="281"/>
            <ac:picMk id="8" creationId="{C2197931-1DC2-547A-60DF-613EF6DEA992}"/>
          </ac:picMkLst>
        </pc:picChg>
        <pc:picChg chg="del">
          <ac:chgData name="Stuart Auchterlonie" userId="7d5163763f25ce95" providerId="Windows Live" clId="Web-{EA09AD7B-301E-4E1D-B871-E5BB4BBB228A}" dt="2023-05-16T20:57:10.748" v="1"/>
          <ac:picMkLst>
            <pc:docMk/>
            <pc:sldMk cId="1845556084" sldId="281"/>
            <ac:picMk id="14" creationId="{517B167A-5D4E-A25F-7BD7-3A0F16B98F2A}"/>
          </ac:picMkLst>
        </pc:picChg>
        <pc:picChg chg="del">
          <ac:chgData name="Stuart Auchterlonie" userId="7d5163763f25ce95" providerId="Windows Live" clId="Web-{EA09AD7B-301E-4E1D-B871-E5BB4BBB228A}" dt="2023-05-16T20:57:13.888" v="3"/>
          <ac:picMkLst>
            <pc:docMk/>
            <pc:sldMk cId="1845556084" sldId="281"/>
            <ac:picMk id="16" creationId="{021179AE-A63F-033D-DD1B-80023FA678AB}"/>
          </ac:picMkLst>
        </pc:picChg>
        <pc:picChg chg="del">
          <ac:chgData name="Stuart Auchterlonie" userId="7d5163763f25ce95" providerId="Windows Live" clId="Web-{EA09AD7B-301E-4E1D-B871-E5BB4BBB228A}" dt="2023-05-16T20:57:19.529" v="8"/>
          <ac:picMkLst>
            <pc:docMk/>
            <pc:sldMk cId="1845556084" sldId="281"/>
            <ac:picMk id="1028" creationId="{D18A14EC-F9C7-5005-C091-624F02DBAF64}"/>
          </ac:picMkLst>
        </pc:picChg>
        <pc:picChg chg="del">
          <ac:chgData name="Stuart Auchterlonie" userId="7d5163763f25ce95" providerId="Windows Live" clId="Web-{EA09AD7B-301E-4E1D-B871-E5BB4BBB228A}" dt="2023-05-16T20:57:21.763" v="9"/>
          <ac:picMkLst>
            <pc:docMk/>
            <pc:sldMk cId="1845556084" sldId="281"/>
            <ac:picMk id="1038" creationId="{A4821E9E-F9DF-8EE6-9B82-A5138367E60A}"/>
          </ac:picMkLst>
        </pc:picChg>
        <pc:picChg chg="del">
          <ac:chgData name="Stuart Auchterlonie" userId="7d5163763f25ce95" providerId="Windows Live" clId="Web-{EA09AD7B-301E-4E1D-B871-E5BB4BBB228A}" dt="2023-05-16T20:57:18.638" v="7"/>
          <ac:picMkLst>
            <pc:docMk/>
            <pc:sldMk cId="1845556084" sldId="281"/>
            <ac:picMk id="1040" creationId="{D367BF17-A53F-724C-E65B-32425F9F195F}"/>
          </ac:picMkLst>
        </pc:picChg>
        <pc:picChg chg="del">
          <ac:chgData name="Stuart Auchterlonie" userId="7d5163763f25ce95" providerId="Windows Live" clId="Web-{EA09AD7B-301E-4E1D-B871-E5BB4BBB228A}" dt="2023-05-16T20:57:12.685" v="2"/>
          <ac:picMkLst>
            <pc:docMk/>
            <pc:sldMk cId="1845556084" sldId="281"/>
            <ac:picMk id="1042" creationId="{2031C2EF-CE7B-1E8A-9E6D-6D3491B2A1B8}"/>
          </ac:picMkLst>
        </pc:picChg>
        <pc:picChg chg="del">
          <ac:chgData name="Stuart Auchterlonie" userId="7d5163763f25ce95" providerId="Windows Live" clId="Web-{EA09AD7B-301E-4E1D-B871-E5BB4BBB228A}" dt="2023-05-16T20:57:17.576" v="6"/>
          <ac:picMkLst>
            <pc:docMk/>
            <pc:sldMk cId="1845556084" sldId="281"/>
            <ac:picMk id="1044" creationId="{0BCA8EE3-36A2-9B21-5578-A6CE4135346C}"/>
          </ac:picMkLst>
        </pc:picChg>
        <pc:picChg chg="del">
          <ac:chgData name="Stuart Auchterlonie" userId="7d5163763f25ce95" providerId="Windows Live" clId="Web-{EA09AD7B-301E-4E1D-B871-E5BB4BBB228A}" dt="2023-05-16T20:57:16.685" v="5"/>
          <ac:picMkLst>
            <pc:docMk/>
            <pc:sldMk cId="1845556084" sldId="281"/>
            <ac:picMk id="1046" creationId="{1C962F1D-7C8E-0132-E414-2C76C30FE0E7}"/>
          </ac:picMkLst>
        </pc:picChg>
        <pc:picChg chg="del">
          <ac:chgData name="Stuart Auchterlonie" userId="7d5163763f25ce95" providerId="Windows Live" clId="Web-{EA09AD7B-301E-4E1D-B871-E5BB4BBB228A}" dt="2023-05-16T20:57:15.466" v="4"/>
          <ac:picMkLst>
            <pc:docMk/>
            <pc:sldMk cId="1845556084" sldId="281"/>
            <ac:picMk id="1048" creationId="{F8D09C1D-BBC4-64BD-D85F-F1B3B87AB0EE}"/>
          </ac:picMkLst>
        </pc:picChg>
        <pc:picChg chg="del">
          <ac:chgData name="Stuart Auchterlonie" userId="7d5163763f25ce95" providerId="Windows Live" clId="Web-{EA09AD7B-301E-4E1D-B871-E5BB4BBB228A}" dt="2023-05-16T20:57:08.638" v="0"/>
          <ac:picMkLst>
            <pc:docMk/>
            <pc:sldMk cId="1845556084" sldId="281"/>
            <ac:picMk id="1050" creationId="{89094F5E-C215-09C2-8F85-8B9DE03110AE}"/>
          </ac:picMkLst>
        </pc:picChg>
      </pc:sldChg>
      <pc:sldChg chg="new del">
        <pc:chgData name="Stuart Auchterlonie" userId="7d5163763f25ce95" providerId="Windows Live" clId="Web-{EA09AD7B-301E-4E1D-B871-E5BB4BBB228A}" dt="2023-05-16T21:17:38.978" v="19"/>
        <pc:sldMkLst>
          <pc:docMk/>
          <pc:sldMk cId="2428229867" sldId="282"/>
        </pc:sldMkLst>
      </pc:sldChg>
      <pc:sldChg chg="addSp delSp modSp add del">
        <pc:chgData name="Stuart Auchterlonie" userId="7d5163763f25ce95" providerId="Windows Live" clId="Web-{EA09AD7B-301E-4E1D-B871-E5BB4BBB228A}" dt="2023-05-16T21:46:07.109" v="201" actId="1076"/>
        <pc:sldMkLst>
          <pc:docMk/>
          <pc:sldMk cId="2376300677" sldId="283"/>
        </pc:sldMkLst>
        <pc:spChg chg="mod">
          <ac:chgData name="Stuart Auchterlonie" userId="7d5163763f25ce95" providerId="Windows Live" clId="Web-{EA09AD7B-301E-4E1D-B871-E5BB4BBB228A}" dt="2023-05-16T21:46:04.266" v="200" actId="20577"/>
          <ac:spMkLst>
            <pc:docMk/>
            <pc:sldMk cId="2376300677" sldId="283"/>
            <ac:spMk id="3" creationId="{19EDCF8F-9122-4DFD-B277-EC13760281D3}"/>
          </ac:spMkLst>
        </pc:spChg>
        <pc:picChg chg="add mod">
          <ac:chgData name="Stuart Auchterlonie" userId="7d5163763f25ce95" providerId="Windows Live" clId="Web-{EA09AD7B-301E-4E1D-B871-E5BB4BBB228A}" dt="2023-05-16T21:42:09.401" v="190" actId="14100"/>
          <ac:picMkLst>
            <pc:docMk/>
            <pc:sldMk cId="2376300677" sldId="283"/>
            <ac:picMk id="4" creationId="{5266D7E2-B461-9397-5BAA-20A472E5D509}"/>
          </ac:picMkLst>
        </pc:picChg>
        <pc:picChg chg="add mod">
          <ac:chgData name="Stuart Auchterlonie" userId="7d5163763f25ce95" providerId="Windows Live" clId="Web-{EA09AD7B-301E-4E1D-B871-E5BB4BBB228A}" dt="2023-05-16T21:46:07.109" v="201" actId="1076"/>
          <ac:picMkLst>
            <pc:docMk/>
            <pc:sldMk cId="2376300677" sldId="283"/>
            <ac:picMk id="6" creationId="{D0502823-56E7-9102-A558-3572F6952973}"/>
          </ac:picMkLst>
        </pc:picChg>
        <pc:picChg chg="add mod">
          <ac:chgData name="Stuart Auchterlonie" userId="7d5163763f25ce95" providerId="Windows Live" clId="Web-{EA09AD7B-301E-4E1D-B871-E5BB4BBB228A}" dt="2023-05-16T21:42:03.479" v="188" actId="14100"/>
          <ac:picMkLst>
            <pc:docMk/>
            <pc:sldMk cId="2376300677" sldId="283"/>
            <ac:picMk id="7" creationId="{46FEC3B1-FB8A-7C9D-B2D0-B180BE9587AD}"/>
          </ac:picMkLst>
        </pc:picChg>
        <pc:picChg chg="add del mod">
          <ac:chgData name="Stuart Auchterlonie" userId="7d5163763f25ce95" providerId="Windows Live" clId="Web-{EA09AD7B-301E-4E1D-B871-E5BB4BBB228A}" dt="2023-05-16T21:45:43.734" v="197"/>
          <ac:picMkLst>
            <pc:docMk/>
            <pc:sldMk cId="2376300677" sldId="283"/>
            <ac:picMk id="8" creationId="{9FDF53A4-133B-C67F-4A8E-9B016226EF0B}"/>
          </ac:picMkLst>
        </pc:picChg>
        <pc:picChg chg="del">
          <ac:chgData name="Stuart Auchterlonie" userId="7d5163763f25ce95" providerId="Windows Live" clId="Web-{EA09AD7B-301E-4E1D-B871-E5BB4BBB228A}" dt="2023-05-16T21:18:17.854" v="36"/>
          <ac:picMkLst>
            <pc:docMk/>
            <pc:sldMk cId="2376300677" sldId="283"/>
            <ac:picMk id="2050" creationId="{2EB73674-34F9-9A93-7393-516BF07DFED7}"/>
          </ac:picMkLst>
        </pc:picChg>
        <pc:picChg chg="del">
          <ac:chgData name="Stuart Auchterlonie" userId="7d5163763f25ce95" providerId="Windows Live" clId="Web-{EA09AD7B-301E-4E1D-B871-E5BB4BBB228A}" dt="2023-05-16T21:18:16.604" v="34"/>
          <ac:picMkLst>
            <pc:docMk/>
            <pc:sldMk cId="2376300677" sldId="283"/>
            <ac:picMk id="2054" creationId="{917CE101-84B4-BA4E-D823-7ECB1363FAD7}"/>
          </ac:picMkLst>
        </pc:picChg>
        <pc:picChg chg="del">
          <ac:chgData name="Stuart Auchterlonie" userId="7d5163763f25ce95" providerId="Windows Live" clId="Web-{EA09AD7B-301E-4E1D-B871-E5BB4BBB228A}" dt="2023-05-16T21:18:17.260" v="35"/>
          <ac:picMkLst>
            <pc:docMk/>
            <pc:sldMk cId="2376300677" sldId="283"/>
            <ac:picMk id="2056" creationId="{768902C2-6747-39D0-A6F5-21856DC8D144}"/>
          </ac:picMkLst>
        </pc:picChg>
        <pc:picChg chg="del">
          <ac:chgData name="Stuart Auchterlonie" userId="7d5163763f25ce95" providerId="Windows Live" clId="Web-{EA09AD7B-301E-4E1D-B871-E5BB4BBB228A}" dt="2023-05-16T21:18:15.619" v="33"/>
          <ac:picMkLst>
            <pc:docMk/>
            <pc:sldMk cId="2376300677" sldId="283"/>
            <ac:picMk id="2058" creationId="{3A4445AA-0A8B-7A09-7710-10A78B9BF462}"/>
          </ac:picMkLst>
        </pc:picChg>
      </pc:sldChg>
      <pc:sldChg chg="addSp delSp modSp add replId">
        <pc:chgData name="Stuart Auchterlonie" userId="7d5163763f25ce95" providerId="Windows Live" clId="Web-{EA09AD7B-301E-4E1D-B871-E5BB4BBB228A}" dt="2023-05-16T21:29:35.290" v="103" actId="20577"/>
        <pc:sldMkLst>
          <pc:docMk/>
          <pc:sldMk cId="3829014534" sldId="284"/>
        </pc:sldMkLst>
        <pc:spChg chg="mod">
          <ac:chgData name="Stuart Auchterlonie" userId="7d5163763f25ce95" providerId="Windows Live" clId="Web-{EA09AD7B-301E-4E1D-B871-E5BB4BBB228A}" dt="2023-05-16T21:29:35.290" v="103" actId="20577"/>
          <ac:spMkLst>
            <pc:docMk/>
            <pc:sldMk cId="3829014534" sldId="284"/>
            <ac:spMk id="5" creationId="{F381D036-DDE0-4068-83EB-D02E6631C51E}"/>
          </ac:spMkLst>
        </pc:spChg>
        <pc:picChg chg="del">
          <ac:chgData name="Stuart Auchterlonie" userId="7d5163763f25ce95" providerId="Windows Live" clId="Web-{EA09AD7B-301E-4E1D-B871-E5BB4BBB228A}" dt="2023-05-16T21:24:21.971" v="64"/>
          <ac:picMkLst>
            <pc:docMk/>
            <pc:sldMk cId="3829014534" sldId="284"/>
            <ac:picMk id="2" creationId="{447C6E76-3E19-ACD8-136C-96C09E9E5D83}"/>
          </ac:picMkLst>
        </pc:picChg>
        <pc:picChg chg="mod ord">
          <ac:chgData name="Stuart Auchterlonie" userId="7d5163763f25ce95" providerId="Windows Live" clId="Web-{EA09AD7B-301E-4E1D-B871-E5BB4BBB228A}" dt="2023-05-16T21:27:37.710" v="97" actId="1076"/>
          <ac:picMkLst>
            <pc:docMk/>
            <pc:sldMk cId="3829014534" sldId="284"/>
            <ac:picMk id="3" creationId="{6A512C44-7D86-A1E8-D878-4984CBC55B00}"/>
          </ac:picMkLst>
        </pc:picChg>
        <pc:picChg chg="mod">
          <ac:chgData name="Stuart Auchterlonie" userId="7d5163763f25ce95" providerId="Windows Live" clId="Web-{EA09AD7B-301E-4E1D-B871-E5BB4BBB228A}" dt="2023-05-16T21:25:23.066" v="77" actId="14100"/>
          <ac:picMkLst>
            <pc:docMk/>
            <pc:sldMk cId="3829014534" sldId="284"/>
            <ac:picMk id="4" creationId="{9F353B3D-DEF8-0BE8-2CCE-AF38F7CE50C6}"/>
          </ac:picMkLst>
        </pc:picChg>
        <pc:picChg chg="del">
          <ac:chgData name="Stuart Auchterlonie" userId="7d5163763f25ce95" providerId="Windows Live" clId="Web-{EA09AD7B-301E-4E1D-B871-E5BB4BBB228A}" dt="2023-05-16T21:24:23.612" v="65"/>
          <ac:picMkLst>
            <pc:docMk/>
            <pc:sldMk cId="3829014534" sldId="284"/>
            <ac:picMk id="6" creationId="{95E5826A-5271-5E5E-A468-B219C84A47BF}"/>
          </ac:picMkLst>
        </pc:picChg>
        <pc:picChg chg="add mod">
          <ac:chgData name="Stuart Auchterlonie" userId="7d5163763f25ce95" providerId="Windows Live" clId="Web-{EA09AD7B-301E-4E1D-B871-E5BB4BBB228A}" dt="2023-05-16T21:25:57.895" v="86" actId="14100"/>
          <ac:picMkLst>
            <pc:docMk/>
            <pc:sldMk cId="3829014534" sldId="284"/>
            <ac:picMk id="7" creationId="{1A6F5C5D-C09C-3473-96AA-DA7AA16B2A6B}"/>
          </ac:picMkLst>
        </pc:picChg>
        <pc:picChg chg="add mod">
          <ac:chgData name="Stuart Auchterlonie" userId="7d5163763f25ce95" providerId="Windows Live" clId="Web-{EA09AD7B-301E-4E1D-B871-E5BB4BBB228A}" dt="2023-05-16T21:25:34.941" v="80" actId="14100"/>
          <ac:picMkLst>
            <pc:docMk/>
            <pc:sldMk cId="3829014534" sldId="284"/>
            <ac:picMk id="8" creationId="{76139B64-013E-2EAB-8E56-0B13803E89D3}"/>
          </ac:picMkLst>
        </pc:picChg>
        <pc:picChg chg="add mod">
          <ac:chgData name="Stuart Auchterlonie" userId="7d5163763f25ce95" providerId="Windows Live" clId="Web-{EA09AD7B-301E-4E1D-B871-E5BB4BBB228A}" dt="2023-05-16T21:27:23.413" v="94" actId="14100"/>
          <ac:picMkLst>
            <pc:docMk/>
            <pc:sldMk cId="3829014534" sldId="284"/>
            <ac:picMk id="9" creationId="{311EA1F0-16C3-2815-B3F5-88E4AC7436C7}"/>
          </ac:picMkLst>
        </pc:picChg>
      </pc:sldChg>
      <pc:sldChg chg="addSp delSp modSp add replId">
        <pc:chgData name="Stuart Auchterlonie" userId="7d5163763f25ce95" providerId="Windows Live" clId="Web-{EA09AD7B-301E-4E1D-B871-E5BB4BBB228A}" dt="2023-05-16T21:39:02.084" v="176" actId="14100"/>
        <pc:sldMkLst>
          <pc:docMk/>
          <pc:sldMk cId="2551258465" sldId="285"/>
        </pc:sldMkLst>
        <pc:spChg chg="mod">
          <ac:chgData name="Stuart Auchterlonie" userId="7d5163763f25ce95" providerId="Windows Live" clId="Web-{EA09AD7B-301E-4E1D-B871-E5BB4BBB228A}" dt="2023-05-16T21:36:20.987" v="153" actId="20577"/>
          <ac:spMkLst>
            <pc:docMk/>
            <pc:sldMk cId="2551258465" sldId="285"/>
            <ac:spMk id="5" creationId="{F381D036-DDE0-4068-83EB-D02E6631C51E}"/>
          </ac:spMkLst>
        </pc:spChg>
        <pc:picChg chg="add mod">
          <ac:chgData name="Stuart Auchterlonie" userId="7d5163763f25ce95" providerId="Windows Live" clId="Web-{EA09AD7B-301E-4E1D-B871-E5BB4BBB228A}" dt="2023-05-16T21:37:30.285" v="161" actId="14100"/>
          <ac:picMkLst>
            <pc:docMk/>
            <pc:sldMk cId="2551258465" sldId="285"/>
            <ac:picMk id="2" creationId="{5770771F-8CA7-1A48-2FDE-7F7363F7A99C}"/>
          </ac:picMkLst>
        </pc:picChg>
        <pc:picChg chg="del">
          <ac:chgData name="Stuart Auchterlonie" userId="7d5163763f25ce95" providerId="Windows Live" clId="Web-{EA09AD7B-301E-4E1D-B871-E5BB4BBB228A}" dt="2023-05-16T21:31:55.653" v="118"/>
          <ac:picMkLst>
            <pc:docMk/>
            <pc:sldMk cId="2551258465" sldId="285"/>
            <ac:picMk id="3" creationId="{6A512C44-7D86-A1E8-D878-4984CBC55B00}"/>
          </ac:picMkLst>
        </pc:picChg>
        <pc:picChg chg="del">
          <ac:chgData name="Stuart Auchterlonie" userId="7d5163763f25ce95" providerId="Windows Live" clId="Web-{EA09AD7B-301E-4E1D-B871-E5BB4BBB228A}" dt="2023-05-16T21:31:59.184" v="122"/>
          <ac:picMkLst>
            <pc:docMk/>
            <pc:sldMk cId="2551258465" sldId="285"/>
            <ac:picMk id="4" creationId="{9F353B3D-DEF8-0BE8-2CCE-AF38F7CE50C6}"/>
          </ac:picMkLst>
        </pc:picChg>
        <pc:picChg chg="add mod">
          <ac:chgData name="Stuart Auchterlonie" userId="7d5163763f25ce95" providerId="Windows Live" clId="Web-{EA09AD7B-301E-4E1D-B871-E5BB4BBB228A}" dt="2023-05-16T21:38:56.850" v="175" actId="1076"/>
          <ac:picMkLst>
            <pc:docMk/>
            <pc:sldMk cId="2551258465" sldId="285"/>
            <ac:picMk id="6" creationId="{711968E3-0A69-024B-BFE5-F7014619FB95}"/>
          </ac:picMkLst>
        </pc:picChg>
        <pc:picChg chg="del">
          <ac:chgData name="Stuart Auchterlonie" userId="7d5163763f25ce95" providerId="Windows Live" clId="Web-{EA09AD7B-301E-4E1D-B871-E5BB4BBB228A}" dt="2023-05-16T21:31:57.090" v="119"/>
          <ac:picMkLst>
            <pc:docMk/>
            <pc:sldMk cId="2551258465" sldId="285"/>
            <ac:picMk id="7" creationId="{1A6F5C5D-C09C-3473-96AA-DA7AA16B2A6B}"/>
          </ac:picMkLst>
        </pc:picChg>
        <pc:picChg chg="del">
          <ac:chgData name="Stuart Auchterlonie" userId="7d5163763f25ce95" providerId="Windows Live" clId="Web-{EA09AD7B-301E-4E1D-B871-E5BB4BBB228A}" dt="2023-05-16T21:31:58.356" v="120"/>
          <ac:picMkLst>
            <pc:docMk/>
            <pc:sldMk cId="2551258465" sldId="285"/>
            <ac:picMk id="8" creationId="{76139B64-013E-2EAB-8E56-0B13803E89D3}"/>
          </ac:picMkLst>
        </pc:picChg>
        <pc:picChg chg="del">
          <ac:chgData name="Stuart Auchterlonie" userId="7d5163763f25ce95" providerId="Windows Live" clId="Web-{EA09AD7B-301E-4E1D-B871-E5BB4BBB228A}" dt="2023-05-16T21:31:59.137" v="121"/>
          <ac:picMkLst>
            <pc:docMk/>
            <pc:sldMk cId="2551258465" sldId="285"/>
            <ac:picMk id="9" creationId="{311EA1F0-16C3-2815-B3F5-88E4AC7436C7}"/>
          </ac:picMkLst>
        </pc:picChg>
        <pc:picChg chg="add mod">
          <ac:chgData name="Stuart Auchterlonie" userId="7d5163763f25ce95" providerId="Windows Live" clId="Web-{EA09AD7B-301E-4E1D-B871-E5BB4BBB228A}" dt="2023-05-16T21:39:02.084" v="176" actId="14100"/>
          <ac:picMkLst>
            <pc:docMk/>
            <pc:sldMk cId="2551258465" sldId="285"/>
            <ac:picMk id="10" creationId="{68F2BAA4-3345-C50A-C4EE-29031CE273F5}"/>
          </ac:picMkLst>
        </pc:picChg>
        <pc:picChg chg="add mod">
          <ac:chgData name="Stuart Auchterlonie" userId="7d5163763f25ce95" providerId="Windows Live" clId="Web-{EA09AD7B-301E-4E1D-B871-E5BB4BBB228A}" dt="2023-05-16T21:38:51.053" v="173" actId="1076"/>
          <ac:picMkLst>
            <pc:docMk/>
            <pc:sldMk cId="2551258465" sldId="285"/>
            <ac:picMk id="11" creationId="{36F062EA-7E86-3831-F185-1A5D1F8CB658}"/>
          </ac:picMkLst>
        </pc:picChg>
        <pc:picChg chg="add mod">
          <ac:chgData name="Stuart Auchterlonie" userId="7d5163763f25ce95" providerId="Windows Live" clId="Web-{EA09AD7B-301E-4E1D-B871-E5BB4BBB228A}" dt="2023-05-16T21:38:42.787" v="170" actId="1076"/>
          <ac:picMkLst>
            <pc:docMk/>
            <pc:sldMk cId="2551258465" sldId="285"/>
            <ac:picMk id="12" creationId="{0E9ACC36-5330-6C90-E8C4-0AD5A8B83B67}"/>
          </ac:picMkLst>
        </pc:picChg>
        <pc:picChg chg="add mod">
          <ac:chgData name="Stuart Auchterlonie" userId="7d5163763f25ce95" providerId="Windows Live" clId="Web-{EA09AD7B-301E-4E1D-B871-E5BB4BBB228A}" dt="2023-05-16T21:38:44.428" v="171" actId="1076"/>
          <ac:picMkLst>
            <pc:docMk/>
            <pc:sldMk cId="2551258465" sldId="285"/>
            <ac:picMk id="13" creationId="{42E71677-135F-52A8-8AF1-154C0F763FB4}"/>
          </ac:picMkLst>
        </pc:picChg>
        <pc:picChg chg="add mod">
          <ac:chgData name="Stuart Auchterlonie" userId="7d5163763f25ce95" providerId="Windows Live" clId="Web-{EA09AD7B-301E-4E1D-B871-E5BB4BBB228A}" dt="2023-05-16T21:38:47.318" v="172" actId="1076"/>
          <ac:picMkLst>
            <pc:docMk/>
            <pc:sldMk cId="2551258465" sldId="285"/>
            <ac:picMk id="14" creationId="{83185733-C8C7-FBD9-E46E-57358486A927}"/>
          </ac:picMkLst>
        </pc:picChg>
      </pc:sldChg>
      <pc:sldChg chg="addSp delSp modSp add ord replId">
        <pc:chgData name="Stuart Auchterlonie" userId="7d5163763f25ce95" providerId="Windows Live" clId="Web-{EA09AD7B-301E-4E1D-B871-E5BB4BBB228A}" dt="2023-05-16T21:50:33.959" v="236"/>
        <pc:sldMkLst>
          <pc:docMk/>
          <pc:sldMk cId="2530704543" sldId="286"/>
        </pc:sldMkLst>
        <pc:spChg chg="del mod">
          <ac:chgData name="Stuart Auchterlonie" userId="7d5163763f25ce95" providerId="Windows Live" clId="Web-{EA09AD7B-301E-4E1D-B871-E5BB4BBB228A}" dt="2023-05-16T21:46:55.986" v="210"/>
          <ac:spMkLst>
            <pc:docMk/>
            <pc:sldMk cId="2530704543" sldId="286"/>
            <ac:spMk id="3" creationId="{19EDCF8F-9122-4DFD-B277-EC13760281D3}"/>
          </ac:spMkLst>
        </pc:spChg>
        <pc:spChg chg="mod">
          <ac:chgData name="Stuart Auchterlonie" userId="7d5163763f25ce95" providerId="Windows Live" clId="Web-{EA09AD7B-301E-4E1D-B871-E5BB4BBB228A}" dt="2023-05-16T21:46:46.751" v="205" actId="20577"/>
          <ac:spMkLst>
            <pc:docMk/>
            <pc:sldMk cId="2530704543" sldId="286"/>
            <ac:spMk id="5" creationId="{F381D036-DDE0-4068-83EB-D02E6631C51E}"/>
          </ac:spMkLst>
        </pc:spChg>
        <pc:picChg chg="del">
          <ac:chgData name="Stuart Auchterlonie" userId="7d5163763f25ce95" providerId="Windows Live" clId="Web-{EA09AD7B-301E-4E1D-B871-E5BB4BBB228A}" dt="2023-05-16T21:46:50.688" v="207"/>
          <ac:picMkLst>
            <pc:docMk/>
            <pc:sldMk cId="2530704543" sldId="286"/>
            <ac:picMk id="4" creationId="{5266D7E2-B461-9397-5BAA-20A472E5D509}"/>
          </ac:picMkLst>
        </pc:picChg>
        <pc:picChg chg="del">
          <ac:chgData name="Stuart Auchterlonie" userId="7d5163763f25ce95" providerId="Windows Live" clId="Web-{EA09AD7B-301E-4E1D-B871-E5BB4BBB228A}" dt="2023-05-16T21:46:49.954" v="206"/>
          <ac:picMkLst>
            <pc:docMk/>
            <pc:sldMk cId="2530704543" sldId="286"/>
            <ac:picMk id="6" creationId="{D0502823-56E7-9102-A558-3572F6952973}"/>
          </ac:picMkLst>
        </pc:picChg>
        <pc:picChg chg="del">
          <ac:chgData name="Stuart Auchterlonie" userId="7d5163763f25ce95" providerId="Windows Live" clId="Web-{EA09AD7B-301E-4E1D-B871-E5BB4BBB228A}" dt="2023-05-16T21:46:51.235" v="208"/>
          <ac:picMkLst>
            <pc:docMk/>
            <pc:sldMk cId="2530704543" sldId="286"/>
            <ac:picMk id="7" creationId="{46FEC3B1-FB8A-7C9D-B2D0-B180BE9587AD}"/>
          </ac:picMkLst>
        </pc:picChg>
        <pc:picChg chg="add mod ord">
          <ac:chgData name="Stuart Auchterlonie" userId="7d5163763f25ce95" providerId="Windows Live" clId="Web-{EA09AD7B-301E-4E1D-B871-E5BB4BBB228A}" dt="2023-05-16T21:48:49.098" v="229" actId="1076"/>
          <ac:picMkLst>
            <pc:docMk/>
            <pc:sldMk cId="2530704543" sldId="286"/>
            <ac:picMk id="8" creationId="{3855DBE4-8636-CFB1-403E-B2217F05622D}"/>
          </ac:picMkLst>
        </pc:picChg>
        <pc:picChg chg="add del mod">
          <ac:chgData name="Stuart Auchterlonie" userId="7d5163763f25ce95" providerId="Windows Live" clId="Web-{EA09AD7B-301E-4E1D-B871-E5BB4BBB228A}" dt="2023-05-16T21:49:22.614" v="234"/>
          <ac:picMkLst>
            <pc:docMk/>
            <pc:sldMk cId="2530704543" sldId="286"/>
            <ac:picMk id="9" creationId="{4F6A6D33-4997-84FB-0142-2F7CEE3B9D0A}"/>
          </ac:picMkLst>
        </pc:picChg>
        <pc:picChg chg="add mod ord">
          <ac:chgData name="Stuart Auchterlonie" userId="7d5163763f25ce95" providerId="Windows Live" clId="Web-{EA09AD7B-301E-4E1D-B871-E5BB4BBB228A}" dt="2023-05-16T21:49:02.114" v="233" actId="14100"/>
          <ac:picMkLst>
            <pc:docMk/>
            <pc:sldMk cId="2530704543" sldId="286"/>
            <ac:picMk id="10" creationId="{C1DBE322-52BB-D35B-B8CA-F1D195732515}"/>
          </ac:picMkLst>
        </pc:picChg>
        <pc:picChg chg="add mod">
          <ac:chgData name="Stuart Auchterlonie" userId="7d5163763f25ce95" providerId="Windows Live" clId="Web-{EA09AD7B-301E-4E1D-B871-E5BB4BBB228A}" dt="2023-05-16T21:48:23.535" v="223" actId="14100"/>
          <ac:picMkLst>
            <pc:docMk/>
            <pc:sldMk cId="2530704543" sldId="286"/>
            <ac:picMk id="11" creationId="{6A9D5034-699C-5817-33AD-6537AEE0D666}"/>
          </ac:picMkLst>
        </pc:picChg>
        <pc:picChg chg="add mod">
          <ac:chgData name="Stuart Auchterlonie" userId="7d5163763f25ce95" providerId="Windows Live" clId="Web-{EA09AD7B-301E-4E1D-B871-E5BB4BBB228A}" dt="2023-05-16T21:48:39.973" v="226" actId="14100"/>
          <ac:picMkLst>
            <pc:docMk/>
            <pc:sldMk cId="2530704543" sldId="286"/>
            <ac:picMk id="12" creationId="{3EADD689-0673-8915-12E4-74F1404C87C4}"/>
          </ac:picMkLst>
        </pc:picChg>
      </pc:sldChg>
      <pc:sldChg chg="addSp delSp modSp add">
        <pc:chgData name="Stuart Auchterlonie" userId="7d5163763f25ce95" providerId="Windows Live" clId="Web-{EA09AD7B-301E-4E1D-B871-E5BB4BBB228A}" dt="2023-05-16T21:57:39.992" v="245" actId="14100"/>
        <pc:sldMkLst>
          <pc:docMk/>
          <pc:sldMk cId="3470906810" sldId="287"/>
        </pc:sldMkLst>
        <pc:picChg chg="add mod modCrop">
          <ac:chgData name="Stuart Auchterlonie" userId="7d5163763f25ce95" providerId="Windows Live" clId="Web-{EA09AD7B-301E-4E1D-B871-E5BB4BBB228A}" dt="2023-05-16T21:57:39.992" v="245" actId="14100"/>
          <ac:picMkLst>
            <pc:docMk/>
            <pc:sldMk cId="3470906810" sldId="287"/>
            <ac:picMk id="2" creationId="{F0DFC21F-CE7B-DF3B-F963-47529F499FCD}"/>
          </ac:picMkLst>
        </pc:picChg>
        <pc:picChg chg="del">
          <ac:chgData name="Stuart Auchterlonie" userId="7d5163763f25ce95" providerId="Windows Live" clId="Web-{EA09AD7B-301E-4E1D-B871-E5BB4BBB228A}" dt="2023-05-16T21:56:52.991" v="238"/>
          <ac:picMkLst>
            <pc:docMk/>
            <pc:sldMk cId="3470906810" sldId="287"/>
            <ac:picMk id="5" creationId="{CA49E94D-B887-42E8-F6E1-FC873488E283}"/>
          </ac:picMkLst>
        </pc:picChg>
      </pc:sldChg>
    </pc:docChg>
  </pc:docChgLst>
  <pc:docChgLst>
    <pc:chgData name="Peter Robertson" userId="99a4d1646bc7af5d" providerId="LiveId" clId="{6032A1C1-8771-478E-BD1B-05C989F7E951}"/>
    <pc:docChg chg="undo redo custSel addSld delSld modSld">
      <pc:chgData name="Peter Robertson" userId="99a4d1646bc7af5d" providerId="LiveId" clId="{6032A1C1-8771-478E-BD1B-05C989F7E951}" dt="2022-05-06T16:19:32.007" v="1313" actId="478"/>
      <pc:docMkLst>
        <pc:docMk/>
      </pc:docMkLst>
      <pc:sldChg chg="addSp delSp modSp mod">
        <pc:chgData name="Peter Robertson" userId="99a4d1646bc7af5d" providerId="LiveId" clId="{6032A1C1-8771-478E-BD1B-05C989F7E951}" dt="2022-05-06T16:19:32.007" v="1313" actId="478"/>
        <pc:sldMkLst>
          <pc:docMk/>
          <pc:sldMk cId="3634627706" sldId="259"/>
        </pc:sldMkLst>
        <pc:spChg chg="mod">
          <ac:chgData name="Peter Robertson" userId="99a4d1646bc7af5d" providerId="LiveId" clId="{6032A1C1-8771-478E-BD1B-05C989F7E951}" dt="2022-05-03T14:39:19.955" v="304" actId="404"/>
          <ac:spMkLst>
            <pc:docMk/>
            <pc:sldMk cId="3634627706" sldId="259"/>
            <ac:spMk id="19" creationId="{A8A61E4D-C697-4A14-B629-94CD20BF1D57}"/>
          </ac:spMkLst>
        </pc:spChg>
        <pc:grpChg chg="mod">
          <ac:chgData name="Peter Robertson" userId="99a4d1646bc7af5d" providerId="LiveId" clId="{6032A1C1-8771-478E-BD1B-05C989F7E951}" dt="2022-05-03T14:37:10.781" v="260" actId="1076"/>
          <ac:grpSpMkLst>
            <pc:docMk/>
            <pc:sldMk cId="3634627706" sldId="259"/>
            <ac:grpSpMk id="6" creationId="{8C41AEE4-218C-4470-9B4D-D7B06AC335D9}"/>
          </ac:grpSpMkLst>
        </pc:grpChg>
        <pc:picChg chg="add mod ord modCrop">
          <ac:chgData name="Peter Robertson" userId="99a4d1646bc7af5d" providerId="LiveId" clId="{6032A1C1-8771-478E-BD1B-05C989F7E951}" dt="2022-05-03T14:36:50.717" v="257" actId="1076"/>
          <ac:picMkLst>
            <pc:docMk/>
            <pc:sldMk cId="3634627706" sldId="259"/>
            <ac:picMk id="3" creationId="{68626BB5-9DF8-3A18-459A-A236E27F5CAF}"/>
          </ac:picMkLst>
        </pc:picChg>
        <pc:picChg chg="add del mod">
          <ac:chgData name="Peter Robertson" userId="99a4d1646bc7af5d" providerId="LiveId" clId="{6032A1C1-8771-478E-BD1B-05C989F7E951}" dt="2022-05-06T16:19:32.007" v="1313" actId="478"/>
          <ac:picMkLst>
            <pc:docMk/>
            <pc:sldMk cId="3634627706" sldId="259"/>
            <ac:picMk id="4" creationId="{B0796A89-29D9-6820-F4F2-46D872FACE70}"/>
          </ac:picMkLst>
        </pc:picChg>
        <pc:picChg chg="add del mod">
          <ac:chgData name="Peter Robertson" userId="99a4d1646bc7af5d" providerId="LiveId" clId="{6032A1C1-8771-478E-BD1B-05C989F7E951}" dt="2022-05-03T07:23:32.045" v="133" actId="478"/>
          <ac:picMkLst>
            <pc:docMk/>
            <pc:sldMk cId="3634627706" sldId="259"/>
            <ac:picMk id="21" creationId="{CA6F518A-B3F6-489F-90B0-FBADE0DE159D}"/>
          </ac:picMkLst>
        </pc:picChg>
        <pc:picChg chg="del">
          <ac:chgData name="Peter Robertson" userId="99a4d1646bc7af5d" providerId="LiveId" clId="{6032A1C1-8771-478E-BD1B-05C989F7E951}" dt="2022-05-03T07:23:15.457" v="124" actId="478"/>
          <ac:picMkLst>
            <pc:docMk/>
            <pc:sldMk cId="3634627706" sldId="259"/>
            <ac:picMk id="23" creationId="{0B1D4AE5-548D-4E5D-AF2F-9E3055EB3FCB}"/>
          </ac:picMkLst>
        </pc:picChg>
      </pc:sldChg>
      <pc:sldChg chg="addSp delSp modSp mod">
        <pc:chgData name="Peter Robertson" userId="99a4d1646bc7af5d" providerId="LiveId" clId="{6032A1C1-8771-478E-BD1B-05C989F7E951}" dt="2022-05-04T15:15:30.360" v="1311" actId="2710"/>
        <pc:sldMkLst>
          <pc:docMk/>
          <pc:sldMk cId="1860454093" sldId="280"/>
        </pc:sldMkLst>
        <pc:spChg chg="add mod">
          <ac:chgData name="Peter Robertson" userId="99a4d1646bc7af5d" providerId="LiveId" clId="{6032A1C1-8771-478E-BD1B-05C989F7E951}" dt="2022-05-04T15:15:30.360" v="1311" actId="2710"/>
          <ac:spMkLst>
            <pc:docMk/>
            <pc:sldMk cId="1860454093" sldId="280"/>
            <ac:spMk id="2" creationId="{E07D23B7-25EB-5FB1-8EDC-A18852EFB035}"/>
          </ac:spMkLst>
        </pc:spChg>
        <pc:spChg chg="del mod">
          <ac:chgData name="Peter Robertson" userId="99a4d1646bc7af5d" providerId="LiveId" clId="{6032A1C1-8771-478E-BD1B-05C989F7E951}" dt="2022-05-03T15:47:28.001" v="400" actId="478"/>
          <ac:spMkLst>
            <pc:docMk/>
            <pc:sldMk cId="1860454093" sldId="280"/>
            <ac:spMk id="3" creationId="{19EDCF8F-9122-4DFD-B277-EC13760281D3}"/>
          </ac:spMkLst>
        </pc:spChg>
        <pc:graphicFrameChg chg="add del">
          <ac:chgData name="Peter Robertson" userId="99a4d1646bc7af5d" providerId="LiveId" clId="{6032A1C1-8771-478E-BD1B-05C989F7E951}" dt="2022-05-03T12:36:22.643" v="214" actId="22"/>
          <ac:graphicFrameMkLst>
            <pc:docMk/>
            <pc:sldMk cId="1860454093" sldId="280"/>
            <ac:graphicFrameMk id="2" creationId="{9D918872-0B02-719B-4910-EECEF0B2D0E8}"/>
          </ac:graphicFrameMkLst>
        </pc:graphicFrameChg>
        <pc:graphicFrameChg chg="add del">
          <ac:chgData name="Peter Robertson" userId="99a4d1646bc7af5d" providerId="LiveId" clId="{6032A1C1-8771-478E-BD1B-05C989F7E951}" dt="2022-05-03T12:36:30.466" v="216" actId="22"/>
          <ac:graphicFrameMkLst>
            <pc:docMk/>
            <pc:sldMk cId="1860454093" sldId="280"/>
            <ac:graphicFrameMk id="4" creationId="{607E3481-E243-8B65-6B14-C788FE607E20}"/>
          </ac:graphicFrameMkLst>
        </pc:graphicFrameChg>
        <pc:graphicFrameChg chg="add del">
          <ac:chgData name="Peter Robertson" userId="99a4d1646bc7af5d" providerId="LiveId" clId="{6032A1C1-8771-478E-BD1B-05C989F7E951}" dt="2022-05-03T12:36:41.609" v="218" actId="22"/>
          <ac:graphicFrameMkLst>
            <pc:docMk/>
            <pc:sldMk cId="1860454093" sldId="280"/>
            <ac:graphicFrameMk id="8" creationId="{9DCF102A-DAF9-4A12-E619-9FD0D81E493B}"/>
          </ac:graphicFrameMkLst>
        </pc:graphicFrameChg>
        <pc:graphicFrameChg chg="mod">
          <ac:chgData name="Peter Robertson" userId="99a4d1646bc7af5d" providerId="LiveId" clId="{6032A1C1-8771-478E-BD1B-05C989F7E951}" dt="2022-05-03T15:48:36.634" v="422" actId="207"/>
          <ac:graphicFrameMkLst>
            <pc:docMk/>
            <pc:sldMk cId="1860454093" sldId="280"/>
            <ac:graphicFrameMk id="18" creationId="{74AEBFEB-87B4-D50D-65C5-C6547BD17E50}"/>
          </ac:graphicFrameMkLst>
        </pc:graphicFrameChg>
      </pc:sldChg>
      <pc:sldChg chg="modAnim">
        <pc:chgData name="Peter Robertson" userId="99a4d1646bc7af5d" providerId="LiveId" clId="{6032A1C1-8771-478E-BD1B-05C989F7E951}" dt="2022-05-03T12:41:31.347" v="253"/>
        <pc:sldMkLst>
          <pc:docMk/>
          <pc:sldMk cId="1845556084" sldId="281"/>
        </pc:sldMkLst>
      </pc:sldChg>
      <pc:sldChg chg="addSp modSp mod">
        <pc:chgData name="Peter Robertson" userId="99a4d1646bc7af5d" providerId="LiveId" clId="{6032A1C1-8771-478E-BD1B-05C989F7E951}" dt="2022-05-04T15:15:33.310" v="1312" actId="2710"/>
        <pc:sldMkLst>
          <pc:docMk/>
          <pc:sldMk cId="3304303313" sldId="283"/>
        </pc:sldMkLst>
        <pc:spChg chg="mod">
          <ac:chgData name="Peter Robertson" userId="99a4d1646bc7af5d" providerId="LiveId" clId="{6032A1C1-8771-478E-BD1B-05C989F7E951}" dt="2022-05-03T07:16:27.589" v="116" actId="14100"/>
          <ac:spMkLst>
            <pc:docMk/>
            <pc:sldMk cId="3304303313" sldId="283"/>
            <ac:spMk id="2" creationId="{465D6F74-6FE7-438B-BDD7-61D180E17919}"/>
          </ac:spMkLst>
        </pc:spChg>
        <pc:spChg chg="mod">
          <ac:chgData name="Peter Robertson" userId="99a4d1646bc7af5d" providerId="LiveId" clId="{6032A1C1-8771-478E-BD1B-05C989F7E951}" dt="2022-05-04T15:15:33.310" v="1312" actId="2710"/>
          <ac:spMkLst>
            <pc:docMk/>
            <pc:sldMk cId="3304303313" sldId="283"/>
            <ac:spMk id="3" creationId="{19EDCF8F-9122-4DFD-B277-EC13760281D3}"/>
          </ac:spMkLst>
        </pc:spChg>
        <pc:picChg chg="mod">
          <ac:chgData name="Peter Robertson" userId="99a4d1646bc7af5d" providerId="LiveId" clId="{6032A1C1-8771-478E-BD1B-05C989F7E951}" dt="2022-05-03T07:16:31.047" v="117" actId="1076"/>
          <ac:picMkLst>
            <pc:docMk/>
            <pc:sldMk cId="3304303313" sldId="283"/>
            <ac:picMk id="2050" creationId="{2EB73674-34F9-9A93-7393-516BF07DFED7}"/>
          </ac:picMkLst>
        </pc:picChg>
        <pc:picChg chg="add mod">
          <ac:chgData name="Peter Robertson" userId="99a4d1646bc7af5d" providerId="LiveId" clId="{6032A1C1-8771-478E-BD1B-05C989F7E951}" dt="2022-05-03T07:16:37.351" v="119" actId="1076"/>
          <ac:picMkLst>
            <pc:docMk/>
            <pc:sldMk cId="3304303313" sldId="283"/>
            <ac:picMk id="2054" creationId="{917CE101-84B4-BA4E-D823-7ECB1363FAD7}"/>
          </ac:picMkLst>
        </pc:picChg>
        <pc:picChg chg="add mod">
          <ac:chgData name="Peter Robertson" userId="99a4d1646bc7af5d" providerId="LiveId" clId="{6032A1C1-8771-478E-BD1B-05C989F7E951}" dt="2022-05-03T07:16:33.865" v="118" actId="1076"/>
          <ac:picMkLst>
            <pc:docMk/>
            <pc:sldMk cId="3304303313" sldId="283"/>
            <ac:picMk id="2056" creationId="{768902C2-6747-39D0-A6F5-21856DC8D144}"/>
          </ac:picMkLst>
        </pc:picChg>
        <pc:picChg chg="add mod">
          <ac:chgData name="Peter Robertson" userId="99a4d1646bc7af5d" providerId="LiveId" clId="{6032A1C1-8771-478E-BD1B-05C989F7E951}" dt="2022-05-03T07:16:39.537" v="120" actId="1076"/>
          <ac:picMkLst>
            <pc:docMk/>
            <pc:sldMk cId="3304303313" sldId="283"/>
            <ac:picMk id="2058" creationId="{3A4445AA-0A8B-7A09-7710-10A78B9BF462}"/>
          </ac:picMkLst>
        </pc:picChg>
      </pc:sldChg>
      <pc:sldChg chg="addSp delSp modSp mod setBg">
        <pc:chgData name="Peter Robertson" userId="99a4d1646bc7af5d" providerId="LiveId" clId="{6032A1C1-8771-478E-BD1B-05C989F7E951}" dt="2022-05-03T12:41:54.807" v="255" actId="1076"/>
        <pc:sldMkLst>
          <pc:docMk/>
          <pc:sldMk cId="3905679519" sldId="284"/>
        </pc:sldMkLst>
        <pc:spChg chg="add mod">
          <ac:chgData name="Peter Robertson" userId="99a4d1646bc7af5d" providerId="LiveId" clId="{6032A1C1-8771-478E-BD1B-05C989F7E951}" dt="2022-05-03T12:41:54.807" v="255" actId="1076"/>
          <ac:spMkLst>
            <pc:docMk/>
            <pc:sldMk cId="3905679519" sldId="284"/>
            <ac:spMk id="4" creationId="{CB976F26-8A0C-3B8D-F104-CB0A8D0213DF}"/>
          </ac:spMkLst>
        </pc:spChg>
        <pc:spChg chg="mod">
          <ac:chgData name="Peter Robertson" userId="99a4d1646bc7af5d" providerId="LiveId" clId="{6032A1C1-8771-478E-BD1B-05C989F7E951}" dt="2022-05-03T11:50:00.868" v="200"/>
          <ac:spMkLst>
            <pc:docMk/>
            <pc:sldMk cId="3905679519" sldId="284"/>
            <ac:spMk id="7" creationId="{4796F5AA-634B-58FA-1D90-5D03A1F131F9}"/>
          </ac:spMkLst>
        </pc:spChg>
        <pc:spChg chg="mod">
          <ac:chgData name="Peter Robertson" userId="99a4d1646bc7af5d" providerId="LiveId" clId="{6032A1C1-8771-478E-BD1B-05C989F7E951}" dt="2022-05-03T11:50:00.868" v="200"/>
          <ac:spMkLst>
            <pc:docMk/>
            <pc:sldMk cId="3905679519" sldId="284"/>
            <ac:spMk id="8" creationId="{115A1DE9-C44F-CA66-712E-14B2D93B5FF6}"/>
          </ac:spMkLst>
        </pc:spChg>
        <pc:spChg chg="add del">
          <ac:chgData name="Peter Robertson" userId="99a4d1646bc7af5d" providerId="LiveId" clId="{6032A1C1-8771-478E-BD1B-05C989F7E951}" dt="2022-05-03T07:26:02.778" v="149" actId="26606"/>
          <ac:spMkLst>
            <pc:docMk/>
            <pc:sldMk cId="3905679519" sldId="284"/>
            <ac:spMk id="8" creationId="{A2509F26-B5DC-4BA7-B476-4CB044237A2E}"/>
          </ac:spMkLst>
        </pc:spChg>
        <pc:spChg chg="mod">
          <ac:chgData name="Peter Robertson" userId="99a4d1646bc7af5d" providerId="LiveId" clId="{6032A1C1-8771-478E-BD1B-05C989F7E951}" dt="2022-05-03T11:50:00.868" v="200"/>
          <ac:spMkLst>
            <pc:docMk/>
            <pc:sldMk cId="3905679519" sldId="284"/>
            <ac:spMk id="9" creationId="{39935AA5-19EE-FB3C-CDEE-10C899C09C0E}"/>
          </ac:spMkLst>
        </pc:spChg>
        <pc:spChg chg="mod">
          <ac:chgData name="Peter Robertson" userId="99a4d1646bc7af5d" providerId="LiveId" clId="{6032A1C1-8771-478E-BD1B-05C989F7E951}" dt="2022-05-03T11:50:00.868" v="200"/>
          <ac:spMkLst>
            <pc:docMk/>
            <pc:sldMk cId="3905679519" sldId="284"/>
            <ac:spMk id="10" creationId="{8FA963E4-457A-1501-1F38-F9694459821E}"/>
          </ac:spMkLst>
        </pc:spChg>
        <pc:spChg chg="add del">
          <ac:chgData name="Peter Robertson" userId="99a4d1646bc7af5d" providerId="LiveId" clId="{6032A1C1-8771-478E-BD1B-05C989F7E951}" dt="2022-05-03T07:26:02.778" v="149" actId="26606"/>
          <ac:spMkLst>
            <pc:docMk/>
            <pc:sldMk cId="3905679519" sldId="284"/>
            <ac:spMk id="10" creationId="{DB103EB1-B135-4526-B883-33228FC27FF1}"/>
          </ac:spMkLst>
        </pc:spChg>
        <pc:spChg chg="mod">
          <ac:chgData name="Peter Robertson" userId="99a4d1646bc7af5d" providerId="LiveId" clId="{6032A1C1-8771-478E-BD1B-05C989F7E951}" dt="2022-05-03T11:50:00.868" v="200"/>
          <ac:spMkLst>
            <pc:docMk/>
            <pc:sldMk cId="3905679519" sldId="284"/>
            <ac:spMk id="11" creationId="{02CD5EE1-ACCA-FA9A-423A-30BE15FFD42B}"/>
          </ac:spMkLst>
        </pc:spChg>
        <pc:spChg chg="mod">
          <ac:chgData name="Peter Robertson" userId="99a4d1646bc7af5d" providerId="LiveId" clId="{6032A1C1-8771-478E-BD1B-05C989F7E951}" dt="2022-05-03T11:50:00.868" v="200"/>
          <ac:spMkLst>
            <pc:docMk/>
            <pc:sldMk cId="3905679519" sldId="284"/>
            <ac:spMk id="12" creationId="{9F51DF02-18D0-DFBB-BB1E-9E3733ED9BFE}"/>
          </ac:spMkLst>
        </pc:spChg>
        <pc:spChg chg="mod">
          <ac:chgData name="Peter Robertson" userId="99a4d1646bc7af5d" providerId="LiveId" clId="{6032A1C1-8771-478E-BD1B-05C989F7E951}" dt="2022-05-03T11:50:00.868" v="200"/>
          <ac:spMkLst>
            <pc:docMk/>
            <pc:sldMk cId="3905679519" sldId="284"/>
            <ac:spMk id="13" creationId="{BE657C9D-3C47-C2B8-8FBF-D3459EC3EFDA}"/>
          </ac:spMkLst>
        </pc:spChg>
        <pc:spChg chg="mod">
          <ac:chgData name="Peter Robertson" userId="99a4d1646bc7af5d" providerId="LiveId" clId="{6032A1C1-8771-478E-BD1B-05C989F7E951}" dt="2022-05-03T11:50:00.868" v="200"/>
          <ac:spMkLst>
            <pc:docMk/>
            <pc:sldMk cId="3905679519" sldId="284"/>
            <ac:spMk id="14" creationId="{0962F37A-2767-E9B9-AFDD-1910FF653FD6}"/>
          </ac:spMkLst>
        </pc:spChg>
        <pc:spChg chg="mod">
          <ac:chgData name="Peter Robertson" userId="99a4d1646bc7af5d" providerId="LiveId" clId="{6032A1C1-8771-478E-BD1B-05C989F7E951}" dt="2022-05-03T11:50:00.868" v="200"/>
          <ac:spMkLst>
            <pc:docMk/>
            <pc:sldMk cId="3905679519" sldId="284"/>
            <ac:spMk id="15" creationId="{72184943-0BC3-324C-62C3-57503C3D5D4A}"/>
          </ac:spMkLst>
        </pc:spChg>
        <pc:spChg chg="mod">
          <ac:chgData name="Peter Robertson" userId="99a4d1646bc7af5d" providerId="LiveId" clId="{6032A1C1-8771-478E-BD1B-05C989F7E951}" dt="2022-05-03T11:50:00.868" v="200"/>
          <ac:spMkLst>
            <pc:docMk/>
            <pc:sldMk cId="3905679519" sldId="284"/>
            <ac:spMk id="16" creationId="{9506C5C7-8BFC-963D-A43B-02EDCCA73F1F}"/>
          </ac:spMkLst>
        </pc:spChg>
        <pc:spChg chg="mod">
          <ac:chgData name="Peter Robertson" userId="99a4d1646bc7af5d" providerId="LiveId" clId="{6032A1C1-8771-478E-BD1B-05C989F7E951}" dt="2022-05-03T11:50:00.868" v="200"/>
          <ac:spMkLst>
            <pc:docMk/>
            <pc:sldMk cId="3905679519" sldId="284"/>
            <ac:spMk id="17" creationId="{93166A98-2B4A-3FBC-677D-B673759B06C9}"/>
          </ac:spMkLst>
        </pc:spChg>
        <pc:grpChg chg="add del mod">
          <ac:chgData name="Peter Robertson" userId="99a4d1646bc7af5d" providerId="LiveId" clId="{6032A1C1-8771-478E-BD1B-05C989F7E951}" dt="2022-05-03T11:50:25.785" v="204" actId="478"/>
          <ac:grpSpMkLst>
            <pc:docMk/>
            <pc:sldMk cId="3905679519" sldId="284"/>
            <ac:grpSpMk id="6" creationId="{69CAAAE3-D43B-CD70-BA2B-654C00127136}"/>
          </ac:grpSpMkLst>
        </pc:grpChg>
        <pc:picChg chg="add del mod">
          <ac:chgData name="Peter Robertson" userId="99a4d1646bc7af5d" providerId="LiveId" clId="{6032A1C1-8771-478E-BD1B-05C989F7E951}" dt="2022-05-03T11:50:00.450" v="199" actId="478"/>
          <ac:picMkLst>
            <pc:docMk/>
            <pc:sldMk cId="3905679519" sldId="284"/>
            <ac:picMk id="2" creationId="{E629EABA-86E1-3978-47D3-2F65DEE0F2E3}"/>
          </ac:picMkLst>
        </pc:picChg>
        <pc:picChg chg="add mod modCrop">
          <ac:chgData name="Peter Robertson" userId="99a4d1646bc7af5d" providerId="LiveId" clId="{6032A1C1-8771-478E-BD1B-05C989F7E951}" dt="2022-05-03T12:37:01.647" v="220" actId="732"/>
          <ac:picMkLst>
            <pc:docMk/>
            <pc:sldMk cId="3905679519" sldId="284"/>
            <ac:picMk id="3" creationId="{C5AA53D6-9483-9609-932E-977892890DD1}"/>
          </ac:picMkLst>
        </pc:picChg>
        <pc:picChg chg="add del mod">
          <ac:chgData name="Peter Robertson" userId="99a4d1646bc7af5d" providerId="LiveId" clId="{6032A1C1-8771-478E-BD1B-05C989F7E951}" dt="2022-05-03T12:41:49.171" v="254" actId="478"/>
          <ac:picMkLst>
            <pc:docMk/>
            <pc:sldMk cId="3905679519" sldId="284"/>
            <ac:picMk id="18" creationId="{55F36FC0-9CD1-FEE2-9840-8CFF12FFCAF2}"/>
          </ac:picMkLst>
        </pc:picChg>
      </pc:sldChg>
      <pc:sldChg chg="new del">
        <pc:chgData name="Peter Robertson" userId="99a4d1646bc7af5d" providerId="LiveId" clId="{6032A1C1-8771-478E-BD1B-05C989F7E951}" dt="2022-05-04T13:57:23.709" v="425" actId="47"/>
        <pc:sldMkLst>
          <pc:docMk/>
          <pc:sldMk cId="2334290210" sldId="285"/>
        </pc:sldMkLst>
      </pc:sldChg>
      <pc:sldChg chg="addSp delSp modSp add mod setBg">
        <pc:chgData name="Peter Robertson" userId="99a4d1646bc7af5d" providerId="LiveId" clId="{6032A1C1-8771-478E-BD1B-05C989F7E951}" dt="2022-05-04T15:15:27.491" v="1310" actId="2710"/>
        <pc:sldMkLst>
          <pc:docMk/>
          <pc:sldMk cId="44891586" sldId="286"/>
        </pc:sldMkLst>
        <pc:spChg chg="add del mod">
          <ac:chgData name="Peter Robertson" userId="99a4d1646bc7af5d" providerId="LiveId" clId="{6032A1C1-8771-478E-BD1B-05C989F7E951}" dt="2022-05-04T15:02:47.461" v="1162" actId="478"/>
          <ac:spMkLst>
            <pc:docMk/>
            <pc:sldMk cId="44891586" sldId="286"/>
            <ac:spMk id="2" creationId="{E07D23B7-25EB-5FB1-8EDC-A18852EFB035}"/>
          </ac:spMkLst>
        </pc:spChg>
        <pc:spChg chg="add mod">
          <ac:chgData name="Peter Robertson" userId="99a4d1646bc7af5d" providerId="LiveId" clId="{6032A1C1-8771-478E-BD1B-05C989F7E951}" dt="2022-05-04T15:15:27.491" v="1310" actId="2710"/>
          <ac:spMkLst>
            <pc:docMk/>
            <pc:sldMk cId="44891586" sldId="286"/>
            <ac:spMk id="3" creationId="{E8BF3293-123A-09FE-ADAB-FF3169D32921}"/>
          </ac:spMkLst>
        </pc:spChg>
        <pc:spChg chg="del mod">
          <ac:chgData name="Peter Robertson" userId="99a4d1646bc7af5d" providerId="LiveId" clId="{6032A1C1-8771-478E-BD1B-05C989F7E951}" dt="2022-05-04T13:58:00.955" v="452" actId="478"/>
          <ac:spMkLst>
            <pc:docMk/>
            <pc:sldMk cId="44891586" sldId="286"/>
            <ac:spMk id="5" creationId="{F381D036-DDE0-4068-83EB-D02E6631C51E}"/>
          </ac:spMkLst>
        </pc:spChg>
        <pc:spChg chg="add mod ord">
          <ac:chgData name="Peter Robertson" userId="99a4d1646bc7af5d" providerId="LiveId" clId="{6032A1C1-8771-478E-BD1B-05C989F7E951}" dt="2022-05-04T15:05:40.286" v="1190" actId="6549"/>
          <ac:spMkLst>
            <pc:docMk/>
            <pc:sldMk cId="44891586" sldId="286"/>
            <ac:spMk id="6" creationId="{94795A29-AF97-F554-40FB-B6B198407AC3}"/>
          </ac:spMkLst>
        </pc:spChg>
        <pc:spChg chg="add del mod">
          <ac:chgData name="Peter Robertson" userId="99a4d1646bc7af5d" providerId="LiveId" clId="{6032A1C1-8771-478E-BD1B-05C989F7E951}" dt="2022-05-04T14:18:28.392" v="695" actId="478"/>
          <ac:spMkLst>
            <pc:docMk/>
            <pc:sldMk cId="44891586" sldId="286"/>
            <ac:spMk id="9" creationId="{7414CB52-148E-EE44-85A4-7C5131A4ACDD}"/>
          </ac:spMkLst>
        </pc:spChg>
        <pc:spChg chg="add del mod">
          <ac:chgData name="Peter Robertson" userId="99a4d1646bc7af5d" providerId="LiveId" clId="{6032A1C1-8771-478E-BD1B-05C989F7E951}" dt="2022-05-04T15:02:47.461" v="1162" actId="478"/>
          <ac:spMkLst>
            <pc:docMk/>
            <pc:sldMk cId="44891586" sldId="286"/>
            <ac:spMk id="26" creationId="{95C858A7-1AF1-20EF-EC33-A9EC0B781B6C}"/>
          </ac:spMkLst>
        </pc:spChg>
        <pc:spChg chg="add del mod">
          <ac:chgData name="Peter Robertson" userId="99a4d1646bc7af5d" providerId="LiveId" clId="{6032A1C1-8771-478E-BD1B-05C989F7E951}" dt="2022-05-04T15:02:47.461" v="1162" actId="478"/>
          <ac:spMkLst>
            <pc:docMk/>
            <pc:sldMk cId="44891586" sldId="286"/>
            <ac:spMk id="27" creationId="{865F5B97-E5B6-4079-4F7F-83BDCEAF346D}"/>
          </ac:spMkLst>
        </pc:spChg>
        <pc:spChg chg="add del">
          <ac:chgData name="Peter Robertson" userId="99a4d1646bc7af5d" providerId="LiveId" clId="{6032A1C1-8771-478E-BD1B-05C989F7E951}" dt="2022-05-04T14:17:36.353" v="684" actId="26606"/>
          <ac:spMkLst>
            <pc:docMk/>
            <pc:sldMk cId="44891586" sldId="286"/>
            <ac:spMk id="75" creationId="{79BB35BC-D5C2-4C8B-A22A-A71E6191913B}"/>
          </ac:spMkLst>
        </pc:spChg>
        <pc:spChg chg="add del">
          <ac:chgData name="Peter Robertson" userId="99a4d1646bc7af5d" providerId="LiveId" clId="{6032A1C1-8771-478E-BD1B-05C989F7E951}" dt="2022-05-04T14:17:40.380" v="686" actId="26606"/>
          <ac:spMkLst>
            <pc:docMk/>
            <pc:sldMk cId="44891586" sldId="286"/>
            <ac:spMk id="77" creationId="{62756DA2-40EB-4C6F-B962-5822FFB54FB6}"/>
          </ac:spMkLst>
        </pc:spChg>
        <pc:spChg chg="add del">
          <ac:chgData name="Peter Robertson" userId="99a4d1646bc7af5d" providerId="LiveId" clId="{6032A1C1-8771-478E-BD1B-05C989F7E951}" dt="2022-05-04T14:17:40.380" v="686" actId="26606"/>
          <ac:spMkLst>
            <pc:docMk/>
            <pc:sldMk cId="44891586" sldId="286"/>
            <ac:spMk id="1032" creationId="{131BAD53-4E89-4F62-BBB7-26359763ED39}"/>
          </ac:spMkLst>
        </pc:spChg>
        <pc:spChg chg="add del">
          <ac:chgData name="Peter Robertson" userId="99a4d1646bc7af5d" providerId="LiveId" clId="{6032A1C1-8771-478E-BD1B-05C989F7E951}" dt="2022-05-04T14:17:43.352" v="688" actId="26606"/>
          <ac:spMkLst>
            <pc:docMk/>
            <pc:sldMk cId="44891586" sldId="286"/>
            <ac:spMk id="1033" creationId="{2B566528-1B12-4246-9431-5C2D7D081168}"/>
          </ac:spMkLst>
        </pc:spChg>
        <pc:spChg chg="add del">
          <ac:chgData name="Peter Robertson" userId="99a4d1646bc7af5d" providerId="LiveId" clId="{6032A1C1-8771-478E-BD1B-05C989F7E951}" dt="2022-05-04T14:17:48.217" v="690" actId="26606"/>
          <ac:spMkLst>
            <pc:docMk/>
            <pc:sldMk cId="44891586" sldId="286"/>
            <ac:spMk id="1035" creationId="{F13C74B1-5B17-4795-BED0-7140497B445A}"/>
          </ac:spMkLst>
        </pc:spChg>
        <pc:spChg chg="add del">
          <ac:chgData name="Peter Robertson" userId="99a4d1646bc7af5d" providerId="LiveId" clId="{6032A1C1-8771-478E-BD1B-05C989F7E951}" dt="2022-05-04T14:17:48.217" v="690" actId="26606"/>
          <ac:spMkLst>
            <pc:docMk/>
            <pc:sldMk cId="44891586" sldId="286"/>
            <ac:spMk id="1036" creationId="{D4974D33-8DC5-464E-8C6D-BE58F0669C17}"/>
          </ac:spMkLst>
        </pc:spChg>
        <pc:grpChg chg="add del">
          <ac:chgData name="Peter Robertson" userId="99a4d1646bc7af5d" providerId="LiveId" clId="{6032A1C1-8771-478E-BD1B-05C989F7E951}" dt="2022-05-04T14:17:43.352" v="688" actId="26606"/>
          <ac:grpSpMkLst>
            <pc:docMk/>
            <pc:sldMk cId="44891586" sldId="286"/>
            <ac:grpSpMk id="81" creationId="{5995D10D-E9C9-47DB-AE7E-801FEF38F5C9}"/>
          </ac:grpSpMkLst>
        </pc:grpChg>
        <pc:grpChg chg="add del">
          <ac:chgData name="Peter Robertson" userId="99a4d1646bc7af5d" providerId="LiveId" clId="{6032A1C1-8771-478E-BD1B-05C989F7E951}" dt="2022-05-04T14:17:43.352" v="688" actId="26606"/>
          <ac:grpSpMkLst>
            <pc:docMk/>
            <pc:sldMk cId="44891586" sldId="286"/>
            <ac:grpSpMk id="1034" creationId="{828A5161-06F1-46CF-8AD7-844680A59E13}"/>
          </ac:grpSpMkLst>
        </pc:grpChg>
        <pc:graphicFrameChg chg="del">
          <ac:chgData name="Peter Robertson" userId="99a4d1646bc7af5d" providerId="LiveId" clId="{6032A1C1-8771-478E-BD1B-05C989F7E951}" dt="2022-05-04T13:59:00.472" v="464" actId="478"/>
          <ac:graphicFrameMkLst>
            <pc:docMk/>
            <pc:sldMk cId="44891586" sldId="286"/>
            <ac:graphicFrameMk id="18" creationId="{74AEBFEB-87B4-D50D-65C5-C6547BD17E50}"/>
          </ac:graphicFrameMkLst>
        </pc:graphicFrameChg>
        <pc:picChg chg="add del mod">
          <ac:chgData name="Peter Robertson" userId="99a4d1646bc7af5d" providerId="LiveId" clId="{6032A1C1-8771-478E-BD1B-05C989F7E951}" dt="2022-05-04T14:12:21.407" v="607" actId="478"/>
          <ac:picMkLst>
            <pc:docMk/>
            <pc:sldMk cId="44891586" sldId="286"/>
            <ac:picMk id="4" creationId="{56F93567-0469-83B5-ABD4-2AE952BB35D5}"/>
          </ac:picMkLst>
        </pc:picChg>
        <pc:picChg chg="add mod">
          <ac:chgData name="Peter Robertson" userId="99a4d1646bc7af5d" providerId="LiveId" clId="{6032A1C1-8771-478E-BD1B-05C989F7E951}" dt="2022-05-04T15:03:36.975" v="1170" actId="1076"/>
          <ac:picMkLst>
            <pc:docMk/>
            <pc:sldMk cId="44891586" sldId="286"/>
            <ac:picMk id="4" creationId="{97E5485D-9B62-4EF4-5FA7-F4B42802FE1B}"/>
          </ac:picMkLst>
        </pc:picChg>
        <pc:picChg chg="add del mod">
          <ac:chgData name="Peter Robertson" userId="99a4d1646bc7af5d" providerId="LiveId" clId="{6032A1C1-8771-478E-BD1B-05C989F7E951}" dt="2022-05-04T14:13:00.059" v="613" actId="478"/>
          <ac:picMkLst>
            <pc:docMk/>
            <pc:sldMk cId="44891586" sldId="286"/>
            <ac:picMk id="8" creationId="{FC91E4FD-E965-F11D-4FA6-E644AFE95E26}"/>
          </ac:picMkLst>
        </pc:picChg>
        <pc:picChg chg="add del mod">
          <ac:chgData name="Peter Robertson" userId="99a4d1646bc7af5d" providerId="LiveId" clId="{6032A1C1-8771-478E-BD1B-05C989F7E951}" dt="2022-05-04T14:28:29.094" v="1073" actId="478"/>
          <ac:picMkLst>
            <pc:docMk/>
            <pc:sldMk cId="44891586" sldId="286"/>
            <ac:picMk id="11" creationId="{75B1C988-34F0-368B-7DA3-C867E8099EFC}"/>
          </ac:picMkLst>
        </pc:picChg>
        <pc:picChg chg="add del mod">
          <ac:chgData name="Peter Robertson" userId="99a4d1646bc7af5d" providerId="LiveId" clId="{6032A1C1-8771-478E-BD1B-05C989F7E951}" dt="2022-05-04T14:26:23.857" v="1007" actId="478"/>
          <ac:picMkLst>
            <pc:docMk/>
            <pc:sldMk cId="44891586" sldId="286"/>
            <ac:picMk id="14" creationId="{94583FB0-00F3-BBE8-FCE0-BC5940DAA2B0}"/>
          </ac:picMkLst>
        </pc:picChg>
        <pc:picChg chg="add del mod">
          <ac:chgData name="Peter Robertson" userId="99a4d1646bc7af5d" providerId="LiveId" clId="{6032A1C1-8771-478E-BD1B-05C989F7E951}" dt="2022-05-04T14:28:29.094" v="1073" actId="478"/>
          <ac:picMkLst>
            <pc:docMk/>
            <pc:sldMk cId="44891586" sldId="286"/>
            <ac:picMk id="16" creationId="{99610A8E-B605-7F38-C804-9A9D4799AA0B}"/>
          </ac:picMkLst>
        </pc:picChg>
        <pc:picChg chg="add del mod">
          <ac:chgData name="Peter Robertson" userId="99a4d1646bc7af5d" providerId="LiveId" clId="{6032A1C1-8771-478E-BD1B-05C989F7E951}" dt="2022-05-04T14:28:29.094" v="1073" actId="478"/>
          <ac:picMkLst>
            <pc:docMk/>
            <pc:sldMk cId="44891586" sldId="286"/>
            <ac:picMk id="19" creationId="{7A1F1A21-4668-8541-957E-49220BEF1BFD}"/>
          </ac:picMkLst>
        </pc:picChg>
        <pc:picChg chg="add del mod modCrop">
          <ac:chgData name="Peter Robertson" userId="99a4d1646bc7af5d" providerId="LiveId" clId="{6032A1C1-8771-478E-BD1B-05C989F7E951}" dt="2022-05-04T14:31:22.246" v="1107" actId="478"/>
          <ac:picMkLst>
            <pc:docMk/>
            <pc:sldMk cId="44891586" sldId="286"/>
            <ac:picMk id="21" creationId="{5B531CC7-4F2C-AB23-4310-B00C8C603940}"/>
          </ac:picMkLst>
        </pc:picChg>
        <pc:picChg chg="add del mod">
          <ac:chgData name="Peter Robertson" userId="99a4d1646bc7af5d" providerId="LiveId" clId="{6032A1C1-8771-478E-BD1B-05C989F7E951}" dt="2022-05-04T14:29:17.203" v="1078" actId="22"/>
          <ac:picMkLst>
            <pc:docMk/>
            <pc:sldMk cId="44891586" sldId="286"/>
            <ac:picMk id="23" creationId="{F387AD86-7218-9160-4AAE-649D06094A31}"/>
          </ac:picMkLst>
        </pc:picChg>
        <pc:picChg chg="add del mod modCrop">
          <ac:chgData name="Peter Robertson" userId="99a4d1646bc7af5d" providerId="LiveId" clId="{6032A1C1-8771-478E-BD1B-05C989F7E951}" dt="2022-05-04T14:31:22.246" v="1107" actId="478"/>
          <ac:picMkLst>
            <pc:docMk/>
            <pc:sldMk cId="44891586" sldId="286"/>
            <ac:picMk id="25" creationId="{9A44395F-24A4-7AD9-36FB-3EE762E3CB55}"/>
          </ac:picMkLst>
        </pc:picChg>
        <pc:picChg chg="add del mod">
          <ac:chgData name="Peter Robertson" userId="99a4d1646bc7af5d" providerId="LiveId" clId="{6032A1C1-8771-478E-BD1B-05C989F7E951}" dt="2022-05-04T14:13:44.965" v="622" actId="478"/>
          <ac:picMkLst>
            <pc:docMk/>
            <pc:sldMk cId="44891586" sldId="286"/>
            <ac:picMk id="1026" creationId="{46C939AF-8FF6-23C4-D9BA-7485F1D281EB}"/>
          </ac:picMkLst>
        </pc:picChg>
        <pc:picChg chg="add mod">
          <ac:chgData name="Peter Robertson" userId="99a4d1646bc7af5d" providerId="LiveId" clId="{6032A1C1-8771-478E-BD1B-05C989F7E951}" dt="2022-05-04T15:11:22.023" v="1227" actId="1036"/>
          <ac:picMkLst>
            <pc:docMk/>
            <pc:sldMk cId="44891586" sldId="286"/>
            <ac:picMk id="1026" creationId="{A4FF468D-D44F-55D6-2051-10D8C1728D1C}"/>
          </ac:picMkLst>
        </pc:picChg>
        <pc:picChg chg="add del mod ord">
          <ac:chgData name="Peter Robertson" userId="99a4d1646bc7af5d" providerId="LiveId" clId="{6032A1C1-8771-478E-BD1B-05C989F7E951}" dt="2022-05-04T14:31:23.125" v="1108" actId="478"/>
          <ac:picMkLst>
            <pc:docMk/>
            <pc:sldMk cId="44891586" sldId="286"/>
            <ac:picMk id="1028" creationId="{66DCA462-16C4-167E-192F-5B0F339FBE68}"/>
          </ac:picMkLst>
        </pc:picChg>
        <pc:picChg chg="add del mod">
          <ac:chgData name="Peter Robertson" userId="99a4d1646bc7af5d" providerId="LiveId" clId="{6032A1C1-8771-478E-BD1B-05C989F7E951}" dt="2022-05-04T14:31:26.204" v="1109" actId="478"/>
          <ac:picMkLst>
            <pc:docMk/>
            <pc:sldMk cId="44891586" sldId="286"/>
            <ac:picMk id="1030" creationId="{6E3E9040-DA67-3BBD-1097-5750985B6408}"/>
          </ac:picMkLst>
        </pc:picChg>
      </pc:sldChg>
      <pc:sldChg chg="del">
        <pc:chgData name="Peter Robertson" userId="99a4d1646bc7af5d" providerId="LiveId" clId="{6032A1C1-8771-478E-BD1B-05C989F7E951}" dt="2022-05-03T11:50:57.298" v="207" actId="47"/>
        <pc:sldMkLst>
          <pc:docMk/>
          <pc:sldMk cId="3581451297" sldId="286"/>
        </pc:sldMkLst>
      </pc:sldChg>
      <pc:sldChg chg="addSp delSp modSp add mod">
        <pc:chgData name="Peter Robertson" userId="99a4d1646bc7af5d" providerId="LiveId" clId="{6032A1C1-8771-478E-BD1B-05C989F7E951}" dt="2022-05-04T15:14:50.854" v="1306" actId="12"/>
        <pc:sldMkLst>
          <pc:docMk/>
          <pc:sldMk cId="226866503" sldId="287"/>
        </pc:sldMkLst>
        <pc:spChg chg="mod">
          <ac:chgData name="Peter Robertson" userId="99a4d1646bc7af5d" providerId="LiveId" clId="{6032A1C1-8771-478E-BD1B-05C989F7E951}" dt="2022-05-04T15:14:50.854" v="1306" actId="12"/>
          <ac:spMkLst>
            <pc:docMk/>
            <pc:sldMk cId="226866503" sldId="287"/>
            <ac:spMk id="2" creationId="{E07D23B7-25EB-5FB1-8EDC-A18852EFB035}"/>
          </ac:spMkLst>
        </pc:spChg>
        <pc:spChg chg="add del">
          <ac:chgData name="Peter Robertson" userId="99a4d1646bc7af5d" providerId="LiveId" clId="{6032A1C1-8771-478E-BD1B-05C989F7E951}" dt="2022-05-04T14:12:09.561" v="605" actId="478"/>
          <ac:spMkLst>
            <pc:docMk/>
            <pc:sldMk cId="226866503" sldId="287"/>
            <ac:spMk id="3" creationId="{31EC1964-3A44-CA11-C50C-08747199701A}"/>
          </ac:spMkLst>
        </pc:spChg>
        <pc:spChg chg="add del mod">
          <ac:chgData name="Peter Robertson" userId="99a4d1646bc7af5d" providerId="LiveId" clId="{6032A1C1-8771-478E-BD1B-05C989F7E951}" dt="2022-05-04T14:12:09.561" v="605" actId="478"/>
          <ac:spMkLst>
            <pc:docMk/>
            <pc:sldMk cId="226866503" sldId="287"/>
            <ac:spMk id="5" creationId="{162A453E-6397-9569-0DAD-3A0F043FE814}"/>
          </ac:spMkLst>
        </pc:spChg>
        <pc:spChg chg="mod">
          <ac:chgData name="Peter Robertson" userId="99a4d1646bc7af5d" providerId="LiveId" clId="{6032A1C1-8771-478E-BD1B-05C989F7E951}" dt="2022-05-04T14:13:14.712" v="615" actId="14100"/>
          <ac:spMkLst>
            <pc:docMk/>
            <pc:sldMk cId="226866503" sldId="287"/>
            <ac:spMk id="6" creationId="{94795A29-AF97-F554-40FB-B6B198407AC3}"/>
          </ac:spMkLst>
        </pc:spChg>
        <pc:spChg chg="add del mod">
          <ac:chgData name="Peter Robertson" userId="99a4d1646bc7af5d" providerId="LiveId" clId="{6032A1C1-8771-478E-BD1B-05C989F7E951}" dt="2022-05-04T14:12:09.561" v="605" actId="478"/>
          <ac:spMkLst>
            <pc:docMk/>
            <pc:sldMk cId="226866503" sldId="287"/>
            <ac:spMk id="7" creationId="{C1E92EFD-7EF2-3E5B-928B-720FA9AB9FC3}"/>
          </ac:spMkLst>
        </pc:spChg>
        <pc:spChg chg="add del mod">
          <ac:chgData name="Peter Robertson" userId="99a4d1646bc7af5d" providerId="LiveId" clId="{6032A1C1-8771-478E-BD1B-05C989F7E951}" dt="2022-05-04T14:12:06.670" v="604" actId="478"/>
          <ac:spMkLst>
            <pc:docMk/>
            <pc:sldMk cId="226866503" sldId="287"/>
            <ac:spMk id="8" creationId="{88672B04-A9FC-4761-1652-C5D216B683FD}"/>
          </ac:spMkLst>
        </pc:spChg>
        <pc:spChg chg="add del mod">
          <ac:chgData name="Peter Robertson" userId="99a4d1646bc7af5d" providerId="LiveId" clId="{6032A1C1-8771-478E-BD1B-05C989F7E951}" dt="2022-05-04T14:11:38.964" v="587"/>
          <ac:spMkLst>
            <pc:docMk/>
            <pc:sldMk cId="226866503" sldId="287"/>
            <ac:spMk id="9" creationId="{CAC57129-3BBE-125D-1341-C3AC7925EC44}"/>
          </ac:spMkLst>
        </pc:spChg>
        <pc:picChg chg="del">
          <ac:chgData name="Peter Robertson" userId="99a4d1646bc7af5d" providerId="LiveId" clId="{6032A1C1-8771-478E-BD1B-05C989F7E951}" dt="2022-05-04T14:11:04.432" v="575" actId="478"/>
          <ac:picMkLst>
            <pc:docMk/>
            <pc:sldMk cId="226866503" sldId="287"/>
            <ac:picMk id="4" creationId="{56F93567-0469-83B5-ABD4-2AE952BB35D5}"/>
          </ac:picMkLst>
        </pc:picChg>
        <pc:picChg chg="mod">
          <ac:chgData name="Peter Robertson" userId="99a4d1646bc7af5d" providerId="LiveId" clId="{6032A1C1-8771-478E-BD1B-05C989F7E951}" dt="2022-05-04T14:14:00.738" v="625"/>
          <ac:picMkLst>
            <pc:docMk/>
            <pc:sldMk cId="226866503" sldId="287"/>
            <ac:picMk id="1026" creationId="{46C939AF-8FF6-23C4-D9BA-7485F1D281EB}"/>
          </ac:picMkLst>
        </pc:picChg>
        <pc:picChg chg="add mod">
          <ac:chgData name="Peter Robertson" userId="99a4d1646bc7af5d" providerId="LiveId" clId="{6032A1C1-8771-478E-BD1B-05C989F7E951}" dt="2022-05-04T14:12:03.658" v="603" actId="1035"/>
          <ac:picMkLst>
            <pc:docMk/>
            <pc:sldMk cId="226866503" sldId="287"/>
            <ac:picMk id="3084" creationId="{E321BAB3-2251-BFE7-F7F7-9F3B645900EC}"/>
          </ac:picMkLst>
        </pc:picChg>
      </pc:sldChg>
      <pc:sldChg chg="addSp delSp modSp add mod">
        <pc:chgData name="Peter Robertson" userId="99a4d1646bc7af5d" providerId="LiveId" clId="{6032A1C1-8771-478E-BD1B-05C989F7E951}" dt="2022-05-04T15:14:57.360" v="1309" actId="12"/>
        <pc:sldMkLst>
          <pc:docMk/>
          <pc:sldMk cId="2070391825" sldId="288"/>
        </pc:sldMkLst>
        <pc:spChg chg="mod">
          <ac:chgData name="Peter Robertson" userId="99a4d1646bc7af5d" providerId="LiveId" clId="{6032A1C1-8771-478E-BD1B-05C989F7E951}" dt="2022-05-04T15:14:57.360" v="1309" actId="12"/>
          <ac:spMkLst>
            <pc:docMk/>
            <pc:sldMk cId="2070391825" sldId="288"/>
            <ac:spMk id="2" creationId="{E07D23B7-25EB-5FB1-8EDC-A18852EFB035}"/>
          </ac:spMkLst>
        </pc:spChg>
        <pc:spChg chg="add">
          <ac:chgData name="Peter Robertson" userId="99a4d1646bc7af5d" providerId="LiveId" clId="{6032A1C1-8771-478E-BD1B-05C989F7E951}" dt="2022-05-04T14:14:27.119" v="631"/>
          <ac:spMkLst>
            <pc:docMk/>
            <pc:sldMk cId="2070391825" sldId="288"/>
            <ac:spMk id="3" creationId="{C7E6B2E4-DBE2-E2EE-706D-D24C5062907F}"/>
          </ac:spMkLst>
        </pc:spChg>
        <pc:spChg chg="mod ord">
          <ac:chgData name="Peter Robertson" userId="99a4d1646bc7af5d" providerId="LiveId" clId="{6032A1C1-8771-478E-BD1B-05C989F7E951}" dt="2022-05-04T14:15:58.810" v="653" actId="167"/>
          <ac:spMkLst>
            <pc:docMk/>
            <pc:sldMk cId="2070391825" sldId="288"/>
            <ac:spMk id="6" creationId="{94795A29-AF97-F554-40FB-B6B198407AC3}"/>
          </ac:spMkLst>
        </pc:spChg>
        <pc:picChg chg="del">
          <ac:chgData name="Peter Robertson" userId="99a4d1646bc7af5d" providerId="LiveId" clId="{6032A1C1-8771-478E-BD1B-05C989F7E951}" dt="2022-05-04T14:15:29.998" v="645" actId="478"/>
          <ac:picMkLst>
            <pc:docMk/>
            <pc:sldMk cId="2070391825" sldId="288"/>
            <ac:picMk id="4" creationId="{56F93567-0469-83B5-ABD4-2AE952BB35D5}"/>
          </ac:picMkLst>
        </pc:picChg>
        <pc:picChg chg="add del">
          <ac:chgData name="Peter Robertson" userId="99a4d1646bc7af5d" providerId="LiveId" clId="{6032A1C1-8771-478E-BD1B-05C989F7E951}" dt="2022-05-04T14:15:56.200" v="652" actId="478"/>
          <ac:picMkLst>
            <pc:docMk/>
            <pc:sldMk cId="2070391825" sldId="288"/>
            <ac:picMk id="5" creationId="{BBBCB71E-3FCE-BFC8-3601-4D85685024DA}"/>
          </ac:picMkLst>
        </pc:picChg>
        <pc:picChg chg="del">
          <ac:chgData name="Peter Robertson" userId="99a4d1646bc7af5d" providerId="LiveId" clId="{6032A1C1-8771-478E-BD1B-05C989F7E951}" dt="2022-05-04T14:15:19.541" v="643" actId="478"/>
          <ac:picMkLst>
            <pc:docMk/>
            <pc:sldMk cId="2070391825" sldId="288"/>
            <ac:picMk id="1026" creationId="{46C939AF-8FF6-23C4-D9BA-7485F1D281EB}"/>
          </ac:picMkLst>
        </pc:picChg>
        <pc:picChg chg="add mod">
          <ac:chgData name="Peter Robertson" userId="99a4d1646bc7af5d" providerId="LiveId" clId="{6032A1C1-8771-478E-BD1B-05C989F7E951}" dt="2022-05-04T14:15:25.490" v="644"/>
          <ac:picMkLst>
            <pc:docMk/>
            <pc:sldMk cId="2070391825" sldId="288"/>
            <ac:picMk id="2052" creationId="{214F0086-B8CB-D410-3C1A-1A7E1826FAE1}"/>
          </ac:picMkLst>
        </pc:picChg>
        <pc:picChg chg="add del mod">
          <ac:chgData name="Peter Robertson" userId="99a4d1646bc7af5d" providerId="LiveId" clId="{6032A1C1-8771-478E-BD1B-05C989F7E951}" dt="2022-05-04T14:15:08.640" v="638"/>
          <ac:picMkLst>
            <pc:docMk/>
            <pc:sldMk cId="2070391825" sldId="288"/>
            <ac:picMk id="2054" creationId="{2A079491-E3AA-5976-675B-9577E94C9D01}"/>
          </ac:picMkLst>
        </pc:picChg>
        <pc:picChg chg="add mod">
          <ac:chgData name="Peter Robertson" userId="99a4d1646bc7af5d" providerId="LiveId" clId="{6032A1C1-8771-478E-BD1B-05C989F7E951}" dt="2022-05-04T14:15:54.714" v="651" actId="167"/>
          <ac:picMkLst>
            <pc:docMk/>
            <pc:sldMk cId="2070391825" sldId="288"/>
            <ac:picMk id="2056" creationId="{55AE977E-1ACA-E771-01B1-576CA42729FA}"/>
          </ac:picMkLst>
        </pc:picChg>
      </pc:sldChg>
      <pc:sldChg chg="modSp add mod">
        <pc:chgData name="Peter Robertson" userId="99a4d1646bc7af5d" providerId="LiveId" clId="{6032A1C1-8771-478E-BD1B-05C989F7E951}" dt="2022-05-04T15:14:42.268" v="1302" actId="12"/>
        <pc:sldMkLst>
          <pc:docMk/>
          <pc:sldMk cId="724941427" sldId="289"/>
        </pc:sldMkLst>
        <pc:spChg chg="mod">
          <ac:chgData name="Peter Robertson" userId="99a4d1646bc7af5d" providerId="LiveId" clId="{6032A1C1-8771-478E-BD1B-05C989F7E951}" dt="2022-05-04T15:14:42.268" v="1302" actId="12"/>
          <ac:spMkLst>
            <pc:docMk/>
            <pc:sldMk cId="724941427" sldId="289"/>
            <ac:spMk id="2" creationId="{E07D23B7-25EB-5FB1-8EDC-A18852EFB035}"/>
          </ac:spMkLst>
        </pc:spChg>
      </pc:sldChg>
      <pc:sldChg chg="modSp add mod">
        <pc:chgData name="Peter Robertson" userId="99a4d1646bc7af5d" providerId="LiveId" clId="{6032A1C1-8771-478E-BD1B-05C989F7E951}" dt="2022-05-04T15:11:31.200" v="1244" actId="20577"/>
        <pc:sldMkLst>
          <pc:docMk/>
          <pc:sldMk cId="3069298331" sldId="290"/>
        </pc:sldMkLst>
        <pc:spChg chg="mod">
          <ac:chgData name="Peter Robertson" userId="99a4d1646bc7af5d" providerId="LiveId" clId="{6032A1C1-8771-478E-BD1B-05C989F7E951}" dt="2022-05-04T15:11:31.200" v="1244" actId="20577"/>
          <ac:spMkLst>
            <pc:docMk/>
            <pc:sldMk cId="3069298331" sldId="290"/>
            <ac:spMk id="6" creationId="{94795A29-AF97-F554-40FB-B6B198407AC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2027" cy="4985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839" y="2"/>
            <a:ext cx="2972027" cy="4985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8CC02-3D28-4931-8F5E-89AA2E018168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028" y="4787226"/>
            <a:ext cx="5485947" cy="39152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7109"/>
            <a:ext cx="2972027" cy="49857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839" y="9447109"/>
            <a:ext cx="2972027" cy="49857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B3396-8546-4DA5-B645-02579372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9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solidFill>
                  <a:srgbClr val="5F6368"/>
                </a:solidFill>
                <a:effectLst/>
                <a:latin typeface="Roboto"/>
              </a:rPr>
              <a:t>Huānyíng</a:t>
            </a:r>
            <a:r>
              <a:rPr lang="en-US" b="0" i="0" dirty="0">
                <a:solidFill>
                  <a:srgbClr val="5F6368"/>
                </a:solidFill>
                <a:effectLst/>
                <a:latin typeface="Roboto"/>
              </a:rPr>
              <a:t>: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/>
              </a:rPr>
              <a:t>hwan</a:t>
            </a:r>
            <a:r>
              <a:rPr lang="en-US" b="0" i="0" dirty="0">
                <a:solidFill>
                  <a:srgbClr val="5F6368"/>
                </a:solidFill>
                <a:effectLst/>
                <a:latin typeface="Roboto"/>
              </a:rPr>
              <a:t>-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/>
              </a:rPr>
              <a:t>yeen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B3396-8546-4DA5-B645-0257937241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07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latin typeface="Nunito Sans" panose="00000500000000000000" pitchFamily="2" charset="0"/>
              </a:rPr>
              <a:t>Camp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latin typeface="Nunito Sans" panose="00000500000000000000" pitchFamily="2" charset="0"/>
              </a:rPr>
              <a:t>Hikes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latin typeface="Nunito Sans" panose="00000500000000000000" pitchFamily="2" charset="0"/>
              </a:rPr>
              <a:t>Water sports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latin typeface="Nunito Sans" panose="00000500000000000000" pitchFamily="2" charset="0"/>
              </a:rPr>
              <a:t>Pumpkin carving &amp; conkers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1200" dirty="0">
                <a:latin typeface="Nunito Sans" panose="00000500000000000000" pitchFamily="2" charset="0"/>
              </a:rPr>
              <a:t>Cooking inside &amp; out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latin typeface="Nunito Sans" panose="00000500000000000000" pitchFamily="2" charset="0"/>
              </a:rPr>
              <a:t>Bike rides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latin typeface="Nunito Sans" panose="00000500000000000000" pitchFamily="2" charset="0"/>
              </a:rPr>
              <a:t>Outdoor skills: </a:t>
            </a:r>
            <a:r>
              <a:rPr lang="en-GB" sz="1200" dirty="0" err="1">
                <a:latin typeface="Nunito Sans" panose="00000500000000000000" pitchFamily="2" charset="0"/>
              </a:rPr>
              <a:t>firelighting</a:t>
            </a:r>
            <a:r>
              <a:rPr lang="en-GB" sz="1200" dirty="0">
                <a:latin typeface="Nunito Sans" panose="00000500000000000000" pitchFamily="2" charset="0"/>
              </a:rPr>
              <a:t>, axes &amp; saws and shelter-building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latin typeface="Nunito Sans" panose="00000500000000000000" pitchFamily="2" charset="0"/>
              </a:rPr>
              <a:t>Science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1200" dirty="0">
              <a:latin typeface="Nunito Sans" panose="00000500000000000000" pitchFamily="2" charset="0"/>
            </a:endParaRPr>
          </a:p>
          <a:p>
            <a:endParaRPr lang="en-GB" sz="1200" dirty="0">
              <a:latin typeface="Nunito Sans" panose="000005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B3396-8546-4DA5-B645-0257937241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02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latin typeface="Nunito Sans" panose="00000500000000000000" pitchFamily="2" charset="0"/>
              </a:rPr>
              <a:t>Camp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latin typeface="Nunito Sans" panose="00000500000000000000" pitchFamily="2" charset="0"/>
              </a:rPr>
              <a:t>Hikes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latin typeface="Nunito Sans" panose="00000500000000000000" pitchFamily="2" charset="0"/>
              </a:rPr>
              <a:t>Water sports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latin typeface="Nunito Sans" panose="00000500000000000000" pitchFamily="2" charset="0"/>
              </a:rPr>
              <a:t>Pumpkin carving &amp; conkers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1200" dirty="0">
                <a:latin typeface="Nunito Sans" panose="00000500000000000000" pitchFamily="2" charset="0"/>
              </a:rPr>
              <a:t>Cooking inside &amp; out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latin typeface="Nunito Sans" panose="00000500000000000000" pitchFamily="2" charset="0"/>
              </a:rPr>
              <a:t>Bike rides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latin typeface="Nunito Sans" panose="00000500000000000000" pitchFamily="2" charset="0"/>
              </a:rPr>
              <a:t>Outdoor skills: </a:t>
            </a:r>
            <a:r>
              <a:rPr lang="en-GB" sz="1200" dirty="0" err="1">
                <a:latin typeface="Nunito Sans" panose="00000500000000000000" pitchFamily="2" charset="0"/>
              </a:rPr>
              <a:t>firelighting</a:t>
            </a:r>
            <a:r>
              <a:rPr lang="en-GB" sz="1200" dirty="0">
                <a:latin typeface="Nunito Sans" panose="00000500000000000000" pitchFamily="2" charset="0"/>
              </a:rPr>
              <a:t>, axes &amp; saws and shelter-building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latin typeface="Nunito Sans" panose="00000500000000000000" pitchFamily="2" charset="0"/>
              </a:rPr>
              <a:t>Science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1200" dirty="0">
              <a:latin typeface="Nunito Sans" panose="00000500000000000000" pitchFamily="2" charset="0"/>
            </a:endParaRPr>
          </a:p>
          <a:p>
            <a:endParaRPr lang="en-GB" sz="1200" dirty="0">
              <a:latin typeface="Nunito Sans" panose="000005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B3396-8546-4DA5-B645-0257937241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52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latin typeface="Nunito Sans" panose="00000500000000000000" pitchFamily="2" charset="0"/>
              </a:rPr>
              <a:t>Camp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latin typeface="Nunito Sans" panose="00000500000000000000" pitchFamily="2" charset="0"/>
              </a:rPr>
              <a:t>Hikes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latin typeface="Nunito Sans" panose="00000500000000000000" pitchFamily="2" charset="0"/>
              </a:rPr>
              <a:t>Water sports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latin typeface="Nunito Sans" panose="00000500000000000000" pitchFamily="2" charset="0"/>
              </a:rPr>
              <a:t>Pumpkin carving &amp; conkers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1200" dirty="0">
                <a:latin typeface="Nunito Sans" panose="00000500000000000000" pitchFamily="2" charset="0"/>
              </a:rPr>
              <a:t>Cooking inside &amp; out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latin typeface="Nunito Sans" panose="00000500000000000000" pitchFamily="2" charset="0"/>
              </a:rPr>
              <a:t>Bike rides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latin typeface="Nunito Sans" panose="00000500000000000000" pitchFamily="2" charset="0"/>
              </a:rPr>
              <a:t>Outdoor skills: </a:t>
            </a:r>
            <a:r>
              <a:rPr lang="en-GB" sz="1200" dirty="0" err="1">
                <a:latin typeface="Nunito Sans" panose="00000500000000000000" pitchFamily="2" charset="0"/>
              </a:rPr>
              <a:t>firelighting</a:t>
            </a:r>
            <a:r>
              <a:rPr lang="en-GB" sz="1200" dirty="0">
                <a:latin typeface="Nunito Sans" panose="00000500000000000000" pitchFamily="2" charset="0"/>
              </a:rPr>
              <a:t>, axes &amp; saws and shelter-building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latin typeface="Nunito Sans" panose="00000500000000000000" pitchFamily="2" charset="0"/>
              </a:rPr>
              <a:t>Science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1200" dirty="0">
              <a:latin typeface="Nunito Sans" panose="00000500000000000000" pitchFamily="2" charset="0"/>
            </a:endParaRPr>
          </a:p>
          <a:p>
            <a:endParaRPr lang="en-GB" sz="1200" dirty="0">
              <a:latin typeface="Nunito Sans" panose="000005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B3396-8546-4DA5-B645-0257937241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40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latin typeface="Nunito Sans" panose="00000500000000000000" pitchFamily="2" charset="0"/>
              </a:rPr>
              <a:t>Camp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latin typeface="Nunito Sans" panose="00000500000000000000" pitchFamily="2" charset="0"/>
              </a:rPr>
              <a:t>Hikes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latin typeface="Nunito Sans" panose="00000500000000000000" pitchFamily="2" charset="0"/>
              </a:rPr>
              <a:t>Water sports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latin typeface="Nunito Sans" panose="00000500000000000000" pitchFamily="2" charset="0"/>
              </a:rPr>
              <a:t>Pumpkin carving &amp; conkers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1200" dirty="0">
                <a:latin typeface="Nunito Sans" panose="00000500000000000000" pitchFamily="2" charset="0"/>
              </a:rPr>
              <a:t>Cooking inside &amp; out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latin typeface="Nunito Sans" panose="00000500000000000000" pitchFamily="2" charset="0"/>
              </a:rPr>
              <a:t>Bike rides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latin typeface="Nunito Sans" panose="00000500000000000000" pitchFamily="2" charset="0"/>
              </a:rPr>
              <a:t>Outdoor skills: </a:t>
            </a:r>
            <a:r>
              <a:rPr lang="en-GB" sz="1200" dirty="0" err="1">
                <a:latin typeface="Nunito Sans" panose="00000500000000000000" pitchFamily="2" charset="0"/>
              </a:rPr>
              <a:t>firelighting</a:t>
            </a:r>
            <a:r>
              <a:rPr lang="en-GB" sz="1200" dirty="0">
                <a:latin typeface="Nunito Sans" panose="00000500000000000000" pitchFamily="2" charset="0"/>
              </a:rPr>
              <a:t>, axes &amp; saws and shelter-building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latin typeface="Nunito Sans" panose="00000500000000000000" pitchFamily="2" charset="0"/>
              </a:rPr>
              <a:t>Science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1200" dirty="0">
              <a:latin typeface="Nunito Sans" panose="00000500000000000000" pitchFamily="2" charset="0"/>
            </a:endParaRPr>
          </a:p>
          <a:p>
            <a:endParaRPr lang="en-GB" sz="1200" dirty="0">
              <a:latin typeface="Nunito Sans" panose="000005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B3396-8546-4DA5-B645-02579372413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00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latin typeface="Nunito Sans" panose="00000500000000000000" pitchFamily="2" charset="0"/>
              </a:rPr>
              <a:t>Camp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latin typeface="Nunito Sans" panose="00000500000000000000" pitchFamily="2" charset="0"/>
              </a:rPr>
              <a:t>Hikes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latin typeface="Nunito Sans" panose="00000500000000000000" pitchFamily="2" charset="0"/>
              </a:rPr>
              <a:t>Water sports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latin typeface="Nunito Sans" panose="00000500000000000000" pitchFamily="2" charset="0"/>
              </a:rPr>
              <a:t>Pumpkin carving &amp; conkers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1200" dirty="0">
                <a:latin typeface="Nunito Sans" panose="00000500000000000000" pitchFamily="2" charset="0"/>
              </a:rPr>
              <a:t>Cooking inside &amp; out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latin typeface="Nunito Sans" panose="00000500000000000000" pitchFamily="2" charset="0"/>
              </a:rPr>
              <a:t>Bike rides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latin typeface="Nunito Sans" panose="00000500000000000000" pitchFamily="2" charset="0"/>
              </a:rPr>
              <a:t>Outdoor skills: </a:t>
            </a:r>
            <a:r>
              <a:rPr lang="en-GB" sz="1200" dirty="0" err="1">
                <a:latin typeface="Nunito Sans" panose="00000500000000000000" pitchFamily="2" charset="0"/>
              </a:rPr>
              <a:t>firelighting</a:t>
            </a:r>
            <a:r>
              <a:rPr lang="en-GB" sz="1200" dirty="0">
                <a:latin typeface="Nunito Sans" panose="00000500000000000000" pitchFamily="2" charset="0"/>
              </a:rPr>
              <a:t>, axes &amp; saws and shelter-building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latin typeface="Nunito Sans" panose="00000500000000000000" pitchFamily="2" charset="0"/>
              </a:rPr>
              <a:t>Science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1200" dirty="0">
              <a:latin typeface="Nunito Sans" panose="00000500000000000000" pitchFamily="2" charset="0"/>
            </a:endParaRPr>
          </a:p>
          <a:p>
            <a:endParaRPr lang="en-GB" sz="1200" dirty="0">
              <a:latin typeface="Nunito Sans" panose="000005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B3396-8546-4DA5-B645-02579372413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862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B3396-8546-4DA5-B645-02579372413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759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B3396-8546-4DA5-B645-02579372413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18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B3396-8546-4DA5-B645-02579372413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832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0838F-9071-4E2E-B624-BEA376460A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8DDA46-9484-4D0B-8CAC-080D15555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3D4D1-E1E1-4B66-A648-FA441D31C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C6B0-C665-4298-911C-84A3626C57C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E197B-6A7C-4B41-B000-0F67CF07D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DEED4-F7C7-48D2-9607-EAF883FB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629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E7654-0531-4B49-BA76-419D7DBE0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053227-FF7E-4DA6-AE12-8D7DF9824C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84EE9-E329-4704-B002-4633D7A4C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C6B0-C665-4298-911C-84A3626C57C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05B94-A572-46B3-A9BC-77F501FE3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36E49-4979-490A-B788-52DB999B0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69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E0D9CF-0C3C-4244-B84B-9402B9DE0C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0D1506-3EF8-432A-8F2C-B102590A3D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2C732-E434-46B7-8DCC-766F81212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C6B0-C665-4298-911C-84A3626C57C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C1F49-5AE6-4B82-8C9D-910873732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4D630-B8B7-4655-9033-FFDAD29DA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85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2B4BF-4AB1-4CBB-998B-64B2AFD0E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B5E9C-6BC4-4424-853B-2DA03BF3E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2A951-F10F-44A5-B61F-76E8C1856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C6B0-C665-4298-911C-84A3626C57C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5AA93-A9D6-4589-9267-CB40BD089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54EB2-64D9-4812-894E-7DD4A235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71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C512D-D054-43FB-9937-0D8B70742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A18D56-2031-47C1-946D-D06574907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45500-1FC2-485E-9130-6F517504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C6B0-C665-4298-911C-84A3626C57C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FEAB7-04FE-4769-9F31-4D0217804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2ABAA-7012-47A7-BD42-8E66F67E6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671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E0B2D-0C93-4B34-A6B3-C5B56A588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C0CE4-95EC-42BA-BD2D-0FF4470296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486554-A437-44B1-9D59-C5FE843A9F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693FF8-117F-4B3B-9580-B44E6466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C6B0-C665-4298-911C-84A3626C57C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A12508-437A-422C-A5FD-6485BFE99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1243C1-AB6B-4135-B7DF-661DFBD56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4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56230-D880-47D6-8E2F-31C530887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9749C2-C315-4A64-A7DB-D10F3D611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6FFB66-AE5D-42C8-BCF0-C5F3579347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E6CAAA-8B4A-4993-9926-473FE3E43A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4200DC-CF89-42F2-A420-E546389084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789E59-1AC2-418D-8911-7C352E0EE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C6B0-C665-4298-911C-84A3626C57C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A210C4-C006-4CF8-9EE0-E6DE81B7E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F12BA3-E28F-4081-98F1-570272198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176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316CC-C9A3-49F6-B29E-62EEE05D1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0159B9-20C5-42AC-9C87-76460BC09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C6B0-C665-4298-911C-84A3626C57C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9F4DE2-3102-41B3-BAB1-A65A4E64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739900-EEB4-421A-BA60-BD0BDFFDA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49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DA842-5462-41E9-A8C0-71C3C41BB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C6B0-C665-4298-911C-84A3626C57C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5E6471-707A-45FC-9822-57AA33239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BDFEE6-1529-41D9-AD46-A57876045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94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00396-0479-4F54-BD09-B90832A67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12FA2-C800-4F06-8325-71AC7205A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A71460-C803-4060-9139-5EB16409B4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406896-83C3-47F5-9E42-AD24D1FFB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C6B0-C665-4298-911C-84A3626C57C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6779A-A7E7-4548-8452-320104695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F935B2-4252-44E7-9425-1AE16C771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619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2E551-59F3-4B1F-812C-DCB21E63B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A15DF0-0A26-4E8C-BC3D-737FAF689A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D53030-7731-42CA-B298-C9F1D89106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20968-90A9-43B0-8674-2B4F2A898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C6B0-C665-4298-911C-84A3626C57C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A1FF9E-E710-402E-B753-2220C41A7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EBA54E-DD2E-4F39-966C-C8176F743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51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6CF30D-9BCA-4262-9864-E24EF816D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8C889D-5025-49CA-9479-B29B5930C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4D4D7-BEF5-4DD1-ACE1-85C6E511F6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1C6B0-C665-4298-911C-84A3626C57C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0179B-B883-41B8-9C81-1297CF4732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3A0FF4-D78B-431F-A491-EAFE17873A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6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through a forest&#10;&#10;Description automatically generated">
            <a:extLst>
              <a:ext uri="{FF2B5EF4-FFF2-40B4-BE49-F238E27FC236}">
                <a16:creationId xmlns:a16="http://schemas.microsoft.com/office/drawing/2014/main" id="{68626BB5-9DF8-3A18-459A-A236E27F5C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7" t="4805" r="6667"/>
          <a:stretch/>
        </p:blipFill>
        <p:spPr>
          <a:xfrm>
            <a:off x="-1" y="0"/>
            <a:ext cx="12192001" cy="690035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C41AEE4-218C-4470-9B4D-D7B06AC335D9}"/>
              </a:ext>
            </a:extLst>
          </p:cNvPr>
          <p:cNvGrpSpPr>
            <a:grpSpLocks noChangeAspect="1"/>
          </p:cNvGrpSpPr>
          <p:nvPr/>
        </p:nvGrpSpPr>
        <p:grpSpPr>
          <a:xfrm>
            <a:off x="317764" y="4440746"/>
            <a:ext cx="3250996" cy="914704"/>
            <a:chOff x="228240" y="2152440"/>
            <a:chExt cx="10101600" cy="2842200"/>
          </a:xfrm>
          <a:solidFill>
            <a:schemeClr val="bg1"/>
          </a:solidFill>
        </p:grpSpPr>
        <p:sp>
          <p:nvSpPr>
            <p:cNvPr id="7" name="Freeform 1">
              <a:extLst>
                <a:ext uri="{FF2B5EF4-FFF2-40B4-BE49-F238E27FC236}">
                  <a16:creationId xmlns:a16="http://schemas.microsoft.com/office/drawing/2014/main" id="{30D979B5-7FF3-44D7-A4DD-97C411E0A5E5}"/>
                </a:ext>
              </a:extLst>
            </p:cNvPr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0" t="0" r="r" b="b"/>
              <a:pathLst>
                <a:path w="3098" h="4008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60BBEEAD-ED34-4058-801E-F9F1996B1276}"/>
                </a:ext>
              </a:extLst>
            </p:cNvPr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0" t="0" r="r" b="b"/>
              <a:pathLst>
                <a:path w="2765" h="3097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D73CD7C3-4142-4216-96CF-855C9503FE8C}"/>
                </a:ext>
              </a:extLst>
            </p:cNvPr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0" t="0" r="r" b="b"/>
              <a:pathLst>
                <a:path w="3220" h="3097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90466B61-0B2E-49E3-8CE6-A78DB7B2D09F}"/>
                </a:ext>
              </a:extLst>
            </p:cNvPr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0" t="0" r="r" b="b"/>
              <a:pathLst>
                <a:path w="2734" h="3037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013A4A4-8320-4414-8B93-B90F92D38464}"/>
                </a:ext>
              </a:extLst>
            </p:cNvPr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0" t="0" r="r" b="b"/>
              <a:pathLst>
                <a:path w="1549" h="3766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8A97B8C-EF36-461E-A7A6-7AF193405EE0}"/>
                </a:ext>
              </a:extLst>
            </p:cNvPr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0" t="0" r="r" b="b"/>
              <a:pathLst>
                <a:path w="2430" h="3097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5B4595D6-7CA1-48C5-8309-D8D9D7E2E454}"/>
                </a:ext>
              </a:extLst>
            </p:cNvPr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0" t="0" r="r" b="b"/>
              <a:pathLst>
                <a:path w="2401" h="2066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A4642B2C-666B-4E06-9635-806BB537B681}"/>
                </a:ext>
              </a:extLst>
            </p:cNvPr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0" t="0" r="r" b="b"/>
              <a:pathLst>
                <a:path w="3068" h="4616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67610CD0-ADF4-49AD-8291-9BD30A1DFDCA}"/>
                </a:ext>
              </a:extLst>
            </p:cNvPr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41CCE9A0-F17F-463F-95D6-EE67635CCB36}"/>
                </a:ext>
              </a:extLst>
            </p:cNvPr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4CC17C3B-019A-4A9B-9F0A-A51A55A9335B}"/>
                </a:ext>
              </a:extLst>
            </p:cNvPr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0" t="0" r="r" b="b"/>
              <a:pathLst>
                <a:path w="5012" h="426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grpFill/>
            <a:ln>
              <a:noFill/>
            </a:ln>
          </p:spPr>
        </p:sp>
      </p:grpSp>
      <p:sp>
        <p:nvSpPr>
          <p:cNvPr id="19" name="Title 10">
            <a:extLst>
              <a:ext uri="{FF2B5EF4-FFF2-40B4-BE49-F238E27FC236}">
                <a16:creationId xmlns:a16="http://schemas.microsoft.com/office/drawing/2014/main" id="{A8A61E4D-C697-4A14-B629-94CD20BF1D57}"/>
              </a:ext>
            </a:extLst>
          </p:cNvPr>
          <p:cNvSpPr txBox="1">
            <a:spLocks/>
          </p:cNvSpPr>
          <p:nvPr/>
        </p:nvSpPr>
        <p:spPr>
          <a:xfrm>
            <a:off x="221069" y="5269297"/>
            <a:ext cx="4183023" cy="8728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i="0" kern="1200" spc="0">
                <a:solidFill>
                  <a:schemeClr val="bg1"/>
                </a:solidFill>
                <a:latin typeface="Nunito Sans Light" panose="00000400000000000000" pitchFamily="2" charset="0"/>
                <a:ea typeface="Nunito Sans Light" panose="00000400000000000000" pitchFamily="2" charset="0"/>
                <a:cs typeface="Nunito Sans Light" panose="00000400000000000000" pitchFamily="2" charset="0"/>
              </a:defRPr>
            </a:lvl1pPr>
          </a:lstStyle>
          <a:p>
            <a:pPr algn="l"/>
            <a:r>
              <a:rPr lang="en-US" sz="4800" dirty="0">
                <a:latin typeface="Nunito Sans ExtraBold"/>
              </a:rPr>
              <a:t>AGM 2023 </a:t>
            </a:r>
            <a:endParaRPr lang="en-US" sz="4800" dirty="0">
              <a:latin typeface="Nunito Sans ExtraBold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7037E5-CB89-80E1-88DB-3B57A2A4547C}"/>
              </a:ext>
            </a:extLst>
          </p:cNvPr>
          <p:cNvSpPr txBox="1"/>
          <p:nvPr/>
        </p:nvSpPr>
        <p:spPr>
          <a:xfrm>
            <a:off x="220337" y="6261252"/>
            <a:ext cx="322059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cs typeface="Calibri"/>
              </a:rPr>
              <a:t>Stuart Auchterlonie</a:t>
            </a:r>
            <a:endParaRPr lang="en-US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627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81D036-DDE0-4068-83EB-D02E6631C51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rgbClr val="7413DC"/>
          </a:solidFill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Nunito Sans ExtraBold" panose="00000900000000000000" pitchFamily="2" charset="0"/>
              </a:rPr>
              <a:t>Thursday Scouts – Activities</a:t>
            </a:r>
            <a:endParaRPr lang="en-US" sz="4400" dirty="0">
              <a:solidFill>
                <a:schemeClr val="bg1"/>
              </a:solidFill>
              <a:latin typeface="Nunito Sans ExtraBold" panose="00000900000000000000" pitchFamily="2" charset="0"/>
            </a:endParaRPr>
          </a:p>
        </p:txBody>
      </p:sp>
      <p:pic>
        <p:nvPicPr>
          <p:cNvPr id="2" name="Picture 2" descr="A picture containing sky, outdoor, water, boat&#10;&#10;Description automatically generated">
            <a:extLst>
              <a:ext uri="{FF2B5EF4-FFF2-40B4-BE49-F238E27FC236}">
                <a16:creationId xmlns:a16="http://schemas.microsoft.com/office/drawing/2014/main" id="{447C6E76-3E19-ACD8-136C-96C09E9E5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" y="781582"/>
            <a:ext cx="12186557" cy="607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56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81D036-DDE0-4068-83EB-D02E6631C51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rgbClr val="7413D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Nunito Sans ExtraBold"/>
              </a:rPr>
              <a:t>Thursday Scouts – Sailing</a:t>
            </a:r>
            <a:endParaRPr lang="en-US" sz="4400" dirty="0">
              <a:solidFill>
                <a:schemeClr val="bg1"/>
              </a:solidFill>
              <a:latin typeface="Nunito Sans ExtraBold" panose="00000900000000000000" pitchFamily="2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E84478E-8993-67AE-A6C0-8141EA82C1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6" t="-70" r="-131" b="8121"/>
          <a:stretch/>
        </p:blipFill>
        <p:spPr>
          <a:xfrm>
            <a:off x="0" y="775607"/>
            <a:ext cx="12189292" cy="607788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D981D0E-6D27-74B2-6D41-085F64C23C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0" t="-66" r="-140" b="9701"/>
          <a:stretch/>
        </p:blipFill>
        <p:spPr>
          <a:xfrm>
            <a:off x="7666407" y="4561973"/>
            <a:ext cx="4521458" cy="2297776"/>
          </a:xfrm>
          <a:prstGeom prst="rect">
            <a:avLst/>
          </a:prstGeom>
        </p:spPr>
      </p:pic>
      <p:pic>
        <p:nvPicPr>
          <p:cNvPr id="3" name="Picture 3" descr="A picture containing water, sky, outdoor, watercraft&#10;&#10;Description automatically generated">
            <a:extLst>
              <a:ext uri="{FF2B5EF4-FFF2-40B4-BE49-F238E27FC236}">
                <a16:creationId xmlns:a16="http://schemas.microsoft.com/office/drawing/2014/main" id="{D4CB0924-80E4-7086-883C-9263BE2672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322" b="10000"/>
          <a:stretch/>
        </p:blipFill>
        <p:spPr>
          <a:xfrm>
            <a:off x="7662110" y="778258"/>
            <a:ext cx="4582388" cy="2318185"/>
          </a:xfrm>
          <a:prstGeom prst="rect">
            <a:avLst/>
          </a:prstGeom>
        </p:spPr>
      </p:pic>
      <p:pic>
        <p:nvPicPr>
          <p:cNvPr id="4" name="Picture 5" descr="A picture containing water, sky, outdoor, boat&#10;&#10;Description automatically generated">
            <a:extLst>
              <a:ext uri="{FF2B5EF4-FFF2-40B4-BE49-F238E27FC236}">
                <a16:creationId xmlns:a16="http://schemas.microsoft.com/office/drawing/2014/main" id="{60D03F48-8F93-2366-EFA9-FFE2422862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565" b="12037"/>
          <a:stretch/>
        </p:blipFill>
        <p:spPr>
          <a:xfrm>
            <a:off x="-3723" y="773243"/>
            <a:ext cx="2800619" cy="254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39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81D036-DDE0-4068-83EB-D02E6631C51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rgbClr val="7413D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Nunito Sans ExtraBold"/>
              </a:rPr>
              <a:t>Thursday Scouts – Farnborough Airshow</a:t>
            </a:r>
            <a:endParaRPr lang="en-US" sz="4400" dirty="0">
              <a:solidFill>
                <a:schemeClr val="bg1"/>
              </a:solidFill>
              <a:latin typeface="Nunito Sans ExtraBold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28FCEAF1-1E77-344F-58D7-6625B1A36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0638" y="775636"/>
            <a:ext cx="5089357" cy="6078754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87ACBA44-37A1-7602-A15D-C6A1E6CCC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4" y="2624889"/>
            <a:ext cx="7064542" cy="42351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C43DDE-F847-94C5-FC77-6308D42C2EBA}"/>
              </a:ext>
            </a:extLst>
          </p:cNvPr>
          <p:cNvSpPr txBox="1"/>
          <p:nvPr/>
        </p:nvSpPr>
        <p:spPr>
          <a:xfrm>
            <a:off x="1483894" y="1393657"/>
            <a:ext cx="607594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cs typeface="Calibri"/>
              </a:rPr>
              <a:t>STEM Activities at FIA2022</a:t>
            </a:r>
          </a:p>
        </p:txBody>
      </p:sp>
    </p:spTree>
    <p:extLst>
      <p:ext uri="{BB962C8B-B14F-4D97-AF65-F5344CB8AC3E}">
        <p14:creationId xmlns:p14="http://schemas.microsoft.com/office/powerpoint/2010/main" val="479766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81D036-DDE0-4068-83EB-D02E6631C51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rgbClr val="7413D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Nunito Sans ExtraBold"/>
              </a:rPr>
              <a:t>Thursday Scouts – Bush Tucker Trials</a:t>
            </a:r>
            <a:endParaRPr lang="en-US" sz="4400" dirty="0">
              <a:solidFill>
                <a:schemeClr val="bg1"/>
              </a:solidFill>
              <a:latin typeface="Nunito Sans ExtraBold" panose="00000900000000000000" pitchFamily="2" charset="0"/>
            </a:endParaRPr>
          </a:p>
        </p:txBody>
      </p:sp>
      <p:pic>
        <p:nvPicPr>
          <p:cNvPr id="4" name="Picture 5" descr="A picture containing table, plate, person, chocolate&#10;&#10;Description automatically generated">
            <a:extLst>
              <a:ext uri="{FF2B5EF4-FFF2-40B4-BE49-F238E27FC236}">
                <a16:creationId xmlns:a16="http://schemas.microsoft.com/office/drawing/2014/main" id="{9F353B3D-DEF8-0BE8-2CCE-AF38F7CE5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2" y="781549"/>
            <a:ext cx="12186556" cy="6070507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1A6F5C5D-C09C-3473-96AA-DA7AA16B2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" y="787082"/>
            <a:ext cx="2743200" cy="2875370"/>
          </a:xfrm>
          <a:prstGeom prst="rect">
            <a:avLst/>
          </a:prstGeom>
        </p:spPr>
      </p:pic>
      <p:pic>
        <p:nvPicPr>
          <p:cNvPr id="8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76139B64-013E-2EAB-8E56-0B13803E8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1" y="3657887"/>
            <a:ext cx="2743200" cy="321615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A512C44-7D86-A1E8-D878-4984CBC55B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3436" y="781550"/>
            <a:ext cx="2838450" cy="2015580"/>
          </a:xfrm>
          <a:prstGeom prst="rect">
            <a:avLst/>
          </a:prstGeom>
        </p:spPr>
      </p:pic>
      <p:pic>
        <p:nvPicPr>
          <p:cNvPr id="9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311EA1F0-16C3-2815-B3F5-88E4AC7436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4580" y="4150209"/>
            <a:ext cx="3314699" cy="270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14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81D036-DDE0-4068-83EB-D02E6631C51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rgbClr val="7413D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Nunito Sans ExtraBold"/>
              </a:rPr>
              <a:t>Thursday Scouts – Activities</a:t>
            </a:r>
            <a:endParaRPr lang="en-US" sz="4400" dirty="0">
              <a:solidFill>
                <a:schemeClr val="bg1"/>
              </a:solidFill>
              <a:latin typeface="Nunito Sans ExtraBold" panose="00000900000000000000" pitchFamily="2" charset="0"/>
            </a:endParaRPr>
          </a:p>
        </p:txBody>
      </p:sp>
      <p:pic>
        <p:nvPicPr>
          <p:cNvPr id="2" name="Picture 5" descr="A picture containing nature, fire&#10;&#10;Description automatically generated">
            <a:extLst>
              <a:ext uri="{FF2B5EF4-FFF2-40B4-BE49-F238E27FC236}">
                <a16:creationId xmlns:a16="http://schemas.microsoft.com/office/drawing/2014/main" id="{5770771F-8CA7-1A48-2FDE-7F7363F7A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71" y="878625"/>
            <a:ext cx="3382737" cy="3086891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711968E3-0A69-024B-BFE5-F7014619F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828" y="878625"/>
            <a:ext cx="3382735" cy="3086891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68F2BAA4-3345-C50A-C4EE-29031CE273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1" y="4113811"/>
            <a:ext cx="3477986" cy="2739736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36F062EA-7E86-3831-F185-1A5D1F8CB6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4078" y="874461"/>
            <a:ext cx="3165021" cy="3068006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0E9ACC36-5330-6C90-E8C4-0AD5A8B83B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7793" y="4111437"/>
            <a:ext cx="2743200" cy="2744484"/>
          </a:xfrm>
          <a:prstGeom prst="rect">
            <a:avLst/>
          </a:prstGeom>
        </p:spPr>
      </p:pic>
      <p:pic>
        <p:nvPicPr>
          <p:cNvPr id="13" name="Picture 13" descr="A picture containing person&#10;&#10;Description automatically generated">
            <a:extLst>
              <a:ext uri="{FF2B5EF4-FFF2-40B4-BE49-F238E27FC236}">
                <a16:creationId xmlns:a16="http://schemas.microsoft.com/office/drawing/2014/main" id="{42E71677-135F-52A8-8AF1-154C0F763F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0543" y="4112079"/>
            <a:ext cx="2743200" cy="2743200"/>
          </a:xfrm>
          <a:prstGeom prst="rect">
            <a:avLst/>
          </a:prstGeom>
        </p:spPr>
      </p:pic>
      <p:pic>
        <p:nvPicPr>
          <p:cNvPr id="14" name="Picture 14" descr="A picture containing indoor&#10;&#10;Description automatically generated">
            <a:extLst>
              <a:ext uri="{FF2B5EF4-FFF2-40B4-BE49-F238E27FC236}">
                <a16:creationId xmlns:a16="http://schemas.microsoft.com/office/drawing/2014/main" id="{83185733-C8C7-FBD9-E46E-57358486A9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6079" y="4112079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58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EDCF8F-9122-4DFD-B277-EC13760281D3}"/>
              </a:ext>
            </a:extLst>
          </p:cNvPr>
          <p:cNvSpPr txBox="1"/>
          <p:nvPr/>
        </p:nvSpPr>
        <p:spPr>
          <a:xfrm>
            <a:off x="263525" y="908050"/>
            <a:ext cx="11996537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404040"/>
              </a:solidFill>
              <a:latin typeface="Nunito Sans" pitchFamily="2" charset="0"/>
            </a:endParaRPr>
          </a:p>
          <a:p>
            <a:pPr marL="571500" indent="-571500">
              <a:buFont typeface="Arial,Sans-Serif" panose="020B0604020202020204" pitchFamily="34" charset="0"/>
              <a:buChar char="•"/>
            </a:pPr>
            <a:r>
              <a:rPr lang="en-GB" sz="2800" dirty="0">
                <a:solidFill>
                  <a:srgbClr val="404040"/>
                </a:solidFill>
                <a:latin typeface="Arial"/>
                <a:cs typeface="Arial"/>
              </a:rPr>
              <a:t>Litter picking with Fleet Scoop</a:t>
            </a:r>
            <a:endParaRPr lang="en-US" sz="2800" dirty="0">
              <a:solidFill>
                <a:srgbClr val="404040"/>
              </a:solidFill>
              <a:latin typeface="Arial"/>
              <a:cs typeface="Arial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tx1">
                  <a:lumMod val="85000"/>
                  <a:lumOff val="15000"/>
                </a:schemeClr>
              </a:solidFill>
              <a:latin typeface="Nunito Sans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81D036-DDE0-4068-83EB-D02E6631C51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rgbClr val="7413DC"/>
          </a:solidFill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Nunito Sans ExtraBold" panose="00000900000000000000" pitchFamily="2" charset="0"/>
              </a:rPr>
              <a:t>6</a:t>
            </a:r>
            <a:r>
              <a:rPr lang="en-GB" sz="4400" baseline="30000" dirty="0">
                <a:solidFill>
                  <a:schemeClr val="bg1"/>
                </a:solidFill>
                <a:latin typeface="Nunito Sans ExtraBold" panose="00000900000000000000" pitchFamily="2" charset="0"/>
              </a:rPr>
              <a:t>th</a:t>
            </a:r>
            <a:r>
              <a:rPr lang="en-GB" sz="4400" dirty="0">
                <a:solidFill>
                  <a:schemeClr val="bg1"/>
                </a:solidFill>
                <a:latin typeface="Nunito Sans ExtraBold" panose="00000900000000000000" pitchFamily="2" charset="0"/>
              </a:rPr>
              <a:t> Fleet – Community engagement</a:t>
            </a:r>
            <a:endParaRPr lang="en-US" sz="4400" dirty="0">
              <a:solidFill>
                <a:schemeClr val="bg1"/>
              </a:solidFill>
              <a:latin typeface="Nunito Sans ExtraBold" panose="00000900000000000000" pitchFamily="2" charset="0"/>
            </a:endParaRPr>
          </a:p>
        </p:txBody>
      </p:sp>
      <p:sp>
        <p:nvSpPr>
          <p:cNvPr id="2" name="AutoShape 2" descr="Kahoot!">
            <a:extLst>
              <a:ext uri="{FF2B5EF4-FFF2-40B4-BE49-F238E27FC236}">
                <a16:creationId xmlns:a16="http://schemas.microsoft.com/office/drawing/2014/main" id="{465D6F74-6FE7-438B-BDD7-61D180E179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10119" y="3276599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266D7E2-B461-9397-5BAA-20A472E5D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30" y="2113006"/>
            <a:ext cx="4648200" cy="2960252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36C540D-2421-3497-9177-AEF72A8A74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9" t="4661" r="829" b="20074"/>
          <a:stretch/>
        </p:blipFill>
        <p:spPr bwMode="auto">
          <a:xfrm>
            <a:off x="5743250" y="2113006"/>
            <a:ext cx="3933129" cy="296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300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81D036-DDE0-4068-83EB-D02E6631C51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rgbClr val="7413D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Nunito Sans ExtraBold"/>
              </a:rPr>
              <a:t>6</a:t>
            </a:r>
            <a:r>
              <a:rPr lang="en-GB" sz="4400" baseline="30000" dirty="0">
                <a:solidFill>
                  <a:schemeClr val="bg1"/>
                </a:solidFill>
                <a:latin typeface="Nunito Sans ExtraBold"/>
              </a:rPr>
              <a:t>th</a:t>
            </a:r>
            <a:r>
              <a:rPr lang="en-GB" sz="4400" dirty="0">
                <a:solidFill>
                  <a:schemeClr val="bg1"/>
                </a:solidFill>
                <a:latin typeface="Nunito Sans ExtraBold"/>
              </a:rPr>
              <a:t> Fleet – RAF Odiham</a:t>
            </a:r>
            <a:endParaRPr lang="en-US" sz="4400" dirty="0">
              <a:solidFill>
                <a:schemeClr val="bg1"/>
              </a:solidFill>
              <a:latin typeface="Nunito Sans ExtraBold"/>
            </a:endParaRPr>
          </a:p>
        </p:txBody>
      </p:sp>
      <p:sp>
        <p:nvSpPr>
          <p:cNvPr id="2" name="AutoShape 2" descr="Kahoot!">
            <a:extLst>
              <a:ext uri="{FF2B5EF4-FFF2-40B4-BE49-F238E27FC236}">
                <a16:creationId xmlns:a16="http://schemas.microsoft.com/office/drawing/2014/main" id="{465D6F74-6FE7-438B-BDD7-61D180E179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10119" y="3276599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1" descr="A picture containing ceiling, indoor, plane, airplane&#10;&#10;Description automatically generated">
            <a:extLst>
              <a:ext uri="{FF2B5EF4-FFF2-40B4-BE49-F238E27FC236}">
                <a16:creationId xmlns:a16="http://schemas.microsoft.com/office/drawing/2014/main" id="{6A9D5034-699C-5817-33AD-6537AEE0D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" y="781609"/>
            <a:ext cx="12186557" cy="6070388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3EADD689-0673-8915-12E4-74F1404C8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" y="779157"/>
            <a:ext cx="2430236" cy="2945650"/>
          </a:xfrm>
          <a:prstGeom prst="rect">
            <a:avLst/>
          </a:prstGeom>
        </p:spPr>
      </p:pic>
      <p:pic>
        <p:nvPicPr>
          <p:cNvPr id="8" name="Picture 8" descr="A picture containing person, hand&#10;&#10;Description automatically generated">
            <a:extLst>
              <a:ext uri="{FF2B5EF4-FFF2-40B4-BE49-F238E27FC236}">
                <a16:creationId xmlns:a16="http://schemas.microsoft.com/office/drawing/2014/main" id="{3855DBE4-8636-CFB1-403E-B2217F0562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400" y="774972"/>
            <a:ext cx="2743200" cy="2368912"/>
          </a:xfrm>
          <a:prstGeom prst="rect">
            <a:avLst/>
          </a:prstGeom>
        </p:spPr>
      </p:pic>
      <p:pic>
        <p:nvPicPr>
          <p:cNvPr id="10" name="Picture 10" descr="A picture containing person, plane, indoor, transport&#10;&#10;Description automatically generated">
            <a:extLst>
              <a:ext uri="{FF2B5EF4-FFF2-40B4-BE49-F238E27FC236}">
                <a16:creationId xmlns:a16="http://schemas.microsoft.com/office/drawing/2014/main" id="{C1DBE322-52BB-D35B-B8CA-F1D1957325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6544" y="779995"/>
            <a:ext cx="3382735" cy="235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04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2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0">
            <a:extLst>
              <a:ext uri="{FF2B5EF4-FFF2-40B4-BE49-F238E27FC236}">
                <a16:creationId xmlns:a16="http://schemas.microsoft.com/office/drawing/2014/main" id="{CB976F26-8A0C-3B8D-F104-CB0A8D0213DF}"/>
              </a:ext>
            </a:extLst>
          </p:cNvPr>
          <p:cNvSpPr txBox="1">
            <a:spLocks/>
          </p:cNvSpPr>
          <p:nvPr/>
        </p:nvSpPr>
        <p:spPr>
          <a:xfrm>
            <a:off x="4255166" y="1510567"/>
            <a:ext cx="7423818" cy="29660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i="0" kern="1200" spc="0">
                <a:solidFill>
                  <a:schemeClr val="bg1"/>
                </a:solidFill>
                <a:latin typeface="Nunito Sans Light" panose="00000400000000000000" pitchFamily="2" charset="0"/>
                <a:ea typeface="Nunito Sans Light" panose="00000400000000000000" pitchFamily="2" charset="0"/>
                <a:cs typeface="Nunito Sans Light" panose="00000400000000000000" pitchFamily="2" charset="0"/>
              </a:defRPr>
            </a:lvl1pPr>
          </a:lstStyle>
          <a:p>
            <a:pPr algn="r"/>
            <a:r>
              <a:rPr lang="en-US" sz="5400" b="1">
                <a:latin typeface="Nunito Sans ExtraBold" pitchFamily="2" charset="0"/>
              </a:rPr>
              <a:t>Thank you</a:t>
            </a:r>
            <a:endParaRPr lang="en-US" sz="5400" b="1" dirty="0">
              <a:latin typeface="Nunito Sans ExtraBold" pitchFamily="2" charset="0"/>
            </a:endParaRPr>
          </a:p>
        </p:txBody>
      </p:sp>
      <p:pic>
        <p:nvPicPr>
          <p:cNvPr id="2" name="Picture 2" descr="A picture containing fire, red, dark&#10;&#10;Description automatically generated">
            <a:extLst>
              <a:ext uri="{FF2B5EF4-FFF2-40B4-BE49-F238E27FC236}">
                <a16:creationId xmlns:a16="http://schemas.microsoft.com/office/drawing/2014/main" id="{F0DFC21F-CE7B-DF3B-F963-47529F499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76" b="10352"/>
          <a:stretch/>
        </p:blipFill>
        <p:spPr>
          <a:xfrm>
            <a:off x="2721" y="-5442"/>
            <a:ext cx="5791224" cy="686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068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1873</TotalTime>
  <Words>119</Words>
  <Application>Microsoft Office PowerPoint</Application>
  <PresentationFormat>Widescreen</PresentationFormat>
  <Paragraphs>44</Paragraphs>
  <Slides>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Robertson</dc:creator>
  <cp:lastModifiedBy>Peter Robertson</cp:lastModifiedBy>
  <cp:revision>228</cp:revision>
  <cp:lastPrinted>2022-05-06T15:02:47Z</cp:lastPrinted>
  <dcterms:created xsi:type="dcterms:W3CDTF">2020-11-10T12:14:08Z</dcterms:created>
  <dcterms:modified xsi:type="dcterms:W3CDTF">2023-05-18T21:00:12Z</dcterms:modified>
</cp:coreProperties>
</file>