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7" r:id="rId5"/>
    <p:sldId id="265" r:id="rId6"/>
    <p:sldId id="258" r:id="rId7"/>
    <p:sldId id="269" r:id="rId8"/>
    <p:sldId id="287" r:id="rId9"/>
    <p:sldId id="270" r:id="rId10"/>
    <p:sldId id="281" r:id="rId11"/>
    <p:sldId id="275" r:id="rId12"/>
    <p:sldId id="285" r:id="rId13"/>
    <p:sldId id="278" r:id="rId14"/>
    <p:sldId id="289" r:id="rId1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673FC6-0F93-438A-80D0-5A2A70FAC9F2}" v="56" dt="2023-05-19T11:49:44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colm Buckley" userId="b5b8a12c7271410b" providerId="LiveId" clId="{A0673FC6-0F93-438A-80D0-5A2A70FAC9F2}"/>
    <pc:docChg chg="undo custSel addSld delSld modSld sldOrd modShowInfo">
      <pc:chgData name="Malcolm Buckley" userId="b5b8a12c7271410b" providerId="LiveId" clId="{A0673FC6-0F93-438A-80D0-5A2A70FAC9F2}" dt="2023-05-19T12:02:06.590" v="1523" actId="166"/>
      <pc:docMkLst>
        <pc:docMk/>
      </pc:docMkLst>
      <pc:sldChg chg="modSp mod modTransition">
        <pc:chgData name="Malcolm Buckley" userId="b5b8a12c7271410b" providerId="LiveId" clId="{A0673FC6-0F93-438A-80D0-5A2A70FAC9F2}" dt="2023-05-19T11:09:20.075" v="174" actId="20577"/>
        <pc:sldMkLst>
          <pc:docMk/>
          <pc:sldMk cId="4032353255" sldId="256"/>
        </pc:sldMkLst>
        <pc:spChg chg="mod">
          <ac:chgData name="Malcolm Buckley" userId="b5b8a12c7271410b" providerId="LiveId" clId="{A0673FC6-0F93-438A-80D0-5A2A70FAC9F2}" dt="2023-05-19T11:09:18.003" v="169" actId="6549"/>
          <ac:spMkLst>
            <pc:docMk/>
            <pc:sldMk cId="4032353255" sldId="256"/>
            <ac:spMk id="2" creationId="{4E25F8F2-649E-33AD-5B07-058EC8E60577}"/>
          </ac:spMkLst>
        </pc:spChg>
        <pc:spChg chg="mod">
          <ac:chgData name="Malcolm Buckley" userId="b5b8a12c7271410b" providerId="LiveId" clId="{A0673FC6-0F93-438A-80D0-5A2A70FAC9F2}" dt="2023-05-19T11:09:20.075" v="174" actId="20577"/>
          <ac:spMkLst>
            <pc:docMk/>
            <pc:sldMk cId="4032353255" sldId="256"/>
            <ac:spMk id="3" creationId="{181A0B3C-1158-9B3F-92AB-E85BC3E23993}"/>
          </ac:spMkLst>
        </pc:spChg>
      </pc:sldChg>
      <pc:sldChg chg="addSp delSp modSp mod modTransition">
        <pc:chgData name="Malcolm Buckley" userId="b5b8a12c7271410b" providerId="LiveId" clId="{A0673FC6-0F93-438A-80D0-5A2A70FAC9F2}" dt="2023-05-19T11:50:03.939" v="1449" actId="478"/>
        <pc:sldMkLst>
          <pc:docMk/>
          <pc:sldMk cId="3192403915" sldId="257"/>
        </pc:sldMkLst>
        <pc:spChg chg="add del mod">
          <ac:chgData name="Malcolm Buckley" userId="b5b8a12c7271410b" providerId="LiveId" clId="{A0673FC6-0F93-438A-80D0-5A2A70FAC9F2}" dt="2023-05-19T11:09:46.759" v="191" actId="478"/>
          <ac:spMkLst>
            <pc:docMk/>
            <pc:sldMk cId="3192403915" sldId="257"/>
            <ac:spMk id="4" creationId="{60DDFD4E-DA86-36B3-404E-90E4B992BD61}"/>
          </ac:spMkLst>
        </pc:spChg>
        <pc:spChg chg="add del mod">
          <ac:chgData name="Malcolm Buckley" userId="b5b8a12c7271410b" providerId="LiveId" clId="{A0673FC6-0F93-438A-80D0-5A2A70FAC9F2}" dt="2023-05-19T11:50:03.939" v="1449" actId="478"/>
          <ac:spMkLst>
            <pc:docMk/>
            <pc:sldMk cId="3192403915" sldId="257"/>
            <ac:spMk id="5" creationId="{ED5E98AF-DC3C-12BF-C1BF-D0F270388012}"/>
          </ac:spMkLst>
        </pc:spChg>
        <pc:picChg chg="add mod">
          <ac:chgData name="Malcolm Buckley" userId="b5b8a12c7271410b" providerId="LiveId" clId="{A0673FC6-0F93-438A-80D0-5A2A70FAC9F2}" dt="2023-05-19T11:08:32.529" v="114" actId="1076"/>
          <ac:picMkLst>
            <pc:docMk/>
            <pc:sldMk cId="3192403915" sldId="257"/>
            <ac:picMk id="2" creationId="{C279419F-035B-C862-1DC0-00D786A00E18}"/>
          </ac:picMkLst>
        </pc:picChg>
        <pc:picChg chg="mod">
          <ac:chgData name="Malcolm Buckley" userId="b5b8a12c7271410b" providerId="LiveId" clId="{A0673FC6-0F93-438A-80D0-5A2A70FAC9F2}" dt="2023-05-19T11:09:50.930" v="192" actId="14100"/>
          <ac:picMkLst>
            <pc:docMk/>
            <pc:sldMk cId="3192403915" sldId="257"/>
            <ac:picMk id="3" creationId="{7651FB55-4430-AFA6-C969-F13428946194}"/>
          </ac:picMkLst>
        </pc:picChg>
      </pc:sldChg>
      <pc:sldChg chg="addSp delSp modSp mod modTransition">
        <pc:chgData name="Malcolm Buckley" userId="b5b8a12c7271410b" providerId="LiveId" clId="{A0673FC6-0F93-438A-80D0-5A2A70FAC9F2}" dt="2023-05-19T11:51:03.399" v="1493" actId="478"/>
        <pc:sldMkLst>
          <pc:docMk/>
          <pc:sldMk cId="417818564" sldId="258"/>
        </pc:sldMkLst>
        <pc:spChg chg="add del mod">
          <ac:chgData name="Malcolm Buckley" userId="b5b8a12c7271410b" providerId="LiveId" clId="{A0673FC6-0F93-438A-80D0-5A2A70FAC9F2}" dt="2023-05-19T11:51:03.399" v="1493" actId="478"/>
          <ac:spMkLst>
            <pc:docMk/>
            <pc:sldMk cId="417818564" sldId="258"/>
            <ac:spMk id="2" creationId="{4FA4A468-3C89-0812-0878-224BD51CD29C}"/>
          </ac:spMkLst>
        </pc:spChg>
        <pc:picChg chg="mod">
          <ac:chgData name="Malcolm Buckley" userId="b5b8a12c7271410b" providerId="LiveId" clId="{A0673FC6-0F93-438A-80D0-5A2A70FAC9F2}" dt="2023-05-19T11:16:58.687" v="545" actId="1076"/>
          <ac:picMkLst>
            <pc:docMk/>
            <pc:sldMk cId="417818564" sldId="258"/>
            <ac:picMk id="3" creationId="{A412F974-B307-B14C-9D1E-B7B5E9FC2D3D}"/>
          </ac:picMkLst>
        </pc:picChg>
        <pc:picChg chg="mod">
          <ac:chgData name="Malcolm Buckley" userId="b5b8a12c7271410b" providerId="LiveId" clId="{A0673FC6-0F93-438A-80D0-5A2A70FAC9F2}" dt="2023-05-19T11:16:58.687" v="545" actId="1076"/>
          <ac:picMkLst>
            <pc:docMk/>
            <pc:sldMk cId="417818564" sldId="258"/>
            <ac:picMk id="4" creationId="{8810AFED-FFF5-E87E-A871-00761C5CFBC0}"/>
          </ac:picMkLst>
        </pc:picChg>
      </pc:sldChg>
      <pc:sldChg chg="del">
        <pc:chgData name="Malcolm Buckley" userId="b5b8a12c7271410b" providerId="LiveId" clId="{A0673FC6-0F93-438A-80D0-5A2A70FAC9F2}" dt="2023-05-17T20:08:44.048" v="3" actId="47"/>
        <pc:sldMkLst>
          <pc:docMk/>
          <pc:sldMk cId="1751126909" sldId="260"/>
        </pc:sldMkLst>
      </pc:sldChg>
      <pc:sldChg chg="addSp delSp modSp mod modTransition">
        <pc:chgData name="Malcolm Buckley" userId="b5b8a12c7271410b" providerId="LiveId" clId="{A0673FC6-0F93-438A-80D0-5A2A70FAC9F2}" dt="2023-05-19T12:02:06.590" v="1523" actId="166"/>
        <pc:sldMkLst>
          <pc:docMk/>
          <pc:sldMk cId="93368211" sldId="261"/>
        </pc:sldMkLst>
        <pc:spChg chg="add del mod">
          <ac:chgData name="Malcolm Buckley" userId="b5b8a12c7271410b" providerId="LiveId" clId="{A0673FC6-0F93-438A-80D0-5A2A70FAC9F2}" dt="2023-05-19T11:50:13.020" v="1450" actId="478"/>
          <ac:spMkLst>
            <pc:docMk/>
            <pc:sldMk cId="93368211" sldId="261"/>
            <ac:spMk id="2" creationId="{15DBCE63-335C-72EB-3433-9FF9BA4EA7F1}"/>
          </ac:spMkLst>
        </pc:spChg>
        <pc:picChg chg="mod modCrop">
          <ac:chgData name="Malcolm Buckley" userId="b5b8a12c7271410b" providerId="LiveId" clId="{A0673FC6-0F93-438A-80D0-5A2A70FAC9F2}" dt="2023-05-19T11:58:55.110" v="1522" actId="1076"/>
          <ac:picMkLst>
            <pc:docMk/>
            <pc:sldMk cId="93368211" sldId="261"/>
            <ac:picMk id="3" creationId="{6A9AEBBF-8E72-BBE6-37EE-F398F3A0B559}"/>
          </ac:picMkLst>
        </pc:picChg>
        <pc:picChg chg="add mod ord">
          <ac:chgData name="Malcolm Buckley" userId="b5b8a12c7271410b" providerId="LiveId" clId="{A0673FC6-0F93-438A-80D0-5A2A70FAC9F2}" dt="2023-05-19T12:02:06.590" v="1523" actId="166"/>
          <ac:picMkLst>
            <pc:docMk/>
            <pc:sldMk cId="93368211" sldId="261"/>
            <ac:picMk id="4" creationId="{4EEF4B92-7709-F812-175B-57A156EEC935}"/>
          </ac:picMkLst>
        </pc:picChg>
        <pc:picChg chg="add mod">
          <ac:chgData name="Malcolm Buckley" userId="b5b8a12c7271410b" providerId="LiveId" clId="{A0673FC6-0F93-438A-80D0-5A2A70FAC9F2}" dt="2023-05-19T11:58:51.108" v="1521" actId="1076"/>
          <ac:picMkLst>
            <pc:docMk/>
            <pc:sldMk cId="93368211" sldId="261"/>
            <ac:picMk id="5" creationId="{25FE9AAA-5382-4B22-7A62-A971EE267A1E}"/>
          </ac:picMkLst>
        </pc:picChg>
      </pc:sldChg>
      <pc:sldChg chg="del modTransition">
        <pc:chgData name="Malcolm Buckley" userId="b5b8a12c7271410b" providerId="LiveId" clId="{A0673FC6-0F93-438A-80D0-5A2A70FAC9F2}" dt="2023-05-19T11:12:30.863" v="307" actId="47"/>
        <pc:sldMkLst>
          <pc:docMk/>
          <pc:sldMk cId="775898926" sldId="262"/>
        </pc:sldMkLst>
      </pc:sldChg>
      <pc:sldChg chg="del modTransition">
        <pc:chgData name="Malcolm Buckley" userId="b5b8a12c7271410b" providerId="LiveId" clId="{A0673FC6-0F93-438A-80D0-5A2A70FAC9F2}" dt="2023-05-19T11:32:32.207" v="892" actId="47"/>
        <pc:sldMkLst>
          <pc:docMk/>
          <pc:sldMk cId="2658424785" sldId="263"/>
        </pc:sldMkLst>
      </pc:sldChg>
      <pc:sldChg chg="del modTransition">
        <pc:chgData name="Malcolm Buckley" userId="b5b8a12c7271410b" providerId="LiveId" clId="{A0673FC6-0F93-438A-80D0-5A2A70FAC9F2}" dt="2023-05-19T11:11:52.716" v="263" actId="47"/>
        <pc:sldMkLst>
          <pc:docMk/>
          <pc:sldMk cId="1562153506" sldId="264"/>
        </pc:sldMkLst>
      </pc:sldChg>
      <pc:sldChg chg="addSp modSp mod modTransition">
        <pc:chgData name="Malcolm Buckley" userId="b5b8a12c7271410b" providerId="LiveId" clId="{A0673FC6-0F93-438A-80D0-5A2A70FAC9F2}" dt="2023-05-19T11:50:54.761" v="1492" actId="20577"/>
        <pc:sldMkLst>
          <pc:docMk/>
          <pc:sldMk cId="409328066" sldId="265"/>
        </pc:sldMkLst>
        <pc:spChg chg="add mod">
          <ac:chgData name="Malcolm Buckley" userId="b5b8a12c7271410b" providerId="LiveId" clId="{A0673FC6-0F93-438A-80D0-5A2A70FAC9F2}" dt="2023-05-19T11:50:54.761" v="1492" actId="20577"/>
          <ac:spMkLst>
            <pc:docMk/>
            <pc:sldMk cId="409328066" sldId="265"/>
            <ac:spMk id="5" creationId="{CEBF8E57-F92F-7950-422A-7CCE15E81E48}"/>
          </ac:spMkLst>
        </pc:spChg>
        <pc:picChg chg="add mod">
          <ac:chgData name="Malcolm Buckley" userId="b5b8a12c7271410b" providerId="LiveId" clId="{A0673FC6-0F93-438A-80D0-5A2A70FAC9F2}" dt="2023-05-19T11:14:02.625" v="354" actId="14100"/>
          <ac:picMkLst>
            <pc:docMk/>
            <pc:sldMk cId="409328066" sldId="265"/>
            <ac:picMk id="2" creationId="{485C89AA-558C-42B3-D3C4-0CF10B8E0137}"/>
          </ac:picMkLst>
        </pc:picChg>
        <pc:picChg chg="mod">
          <ac:chgData name="Malcolm Buckley" userId="b5b8a12c7271410b" providerId="LiveId" clId="{A0673FC6-0F93-438A-80D0-5A2A70FAC9F2}" dt="2023-05-19T11:13:46.241" v="350" actId="1076"/>
          <ac:picMkLst>
            <pc:docMk/>
            <pc:sldMk cId="409328066" sldId="265"/>
            <ac:picMk id="3" creationId="{ED73425B-36B8-EABD-3180-0EF10258D2A4}"/>
          </ac:picMkLst>
        </pc:picChg>
        <pc:picChg chg="add mod">
          <ac:chgData name="Malcolm Buckley" userId="b5b8a12c7271410b" providerId="LiveId" clId="{A0673FC6-0F93-438A-80D0-5A2A70FAC9F2}" dt="2023-05-19T11:14:43.332" v="365" actId="1076"/>
          <ac:picMkLst>
            <pc:docMk/>
            <pc:sldMk cId="409328066" sldId="265"/>
            <ac:picMk id="4" creationId="{CC2A615D-B1D4-C082-578B-C62F77A8DF85}"/>
          </ac:picMkLst>
        </pc:picChg>
      </pc:sldChg>
      <pc:sldChg chg="del ord modTransition">
        <pc:chgData name="Malcolm Buckley" userId="b5b8a12c7271410b" providerId="LiveId" clId="{A0673FC6-0F93-438A-80D0-5A2A70FAC9F2}" dt="2023-05-19T11:16:06.929" v="482" actId="47"/>
        <pc:sldMkLst>
          <pc:docMk/>
          <pc:sldMk cId="2286076609" sldId="266"/>
        </pc:sldMkLst>
      </pc:sldChg>
      <pc:sldChg chg="addSp delSp modSp mod modTransition">
        <pc:chgData name="Malcolm Buckley" userId="b5b8a12c7271410b" providerId="LiveId" clId="{A0673FC6-0F93-438A-80D0-5A2A70FAC9F2}" dt="2023-05-19T11:50:18.233" v="1451" actId="478"/>
        <pc:sldMkLst>
          <pc:docMk/>
          <pc:sldMk cId="3567411077" sldId="267"/>
        </pc:sldMkLst>
        <pc:spChg chg="add del mod">
          <ac:chgData name="Malcolm Buckley" userId="b5b8a12c7271410b" providerId="LiveId" clId="{A0673FC6-0F93-438A-80D0-5A2A70FAC9F2}" dt="2023-05-19T11:50:18.233" v="1451" actId="478"/>
          <ac:spMkLst>
            <pc:docMk/>
            <pc:sldMk cId="3567411077" sldId="267"/>
            <ac:spMk id="2" creationId="{225E71E0-8C31-7A0A-66C5-DFE55333847D}"/>
          </ac:spMkLst>
        </pc:spChg>
        <pc:picChg chg="mod">
          <ac:chgData name="Malcolm Buckley" userId="b5b8a12c7271410b" providerId="LiveId" clId="{A0673FC6-0F93-438A-80D0-5A2A70FAC9F2}" dt="2023-05-19T11:13:10.451" v="341" actId="1076"/>
          <ac:picMkLst>
            <pc:docMk/>
            <pc:sldMk cId="3567411077" sldId="267"/>
            <ac:picMk id="3" creationId="{020041A9-A4B4-47CD-E43D-F746CE4BB172}"/>
          </ac:picMkLst>
        </pc:picChg>
      </pc:sldChg>
      <pc:sldChg chg="addSp modSp del mod ord modTransition">
        <pc:chgData name="Malcolm Buckley" userId="b5b8a12c7271410b" providerId="LiveId" clId="{A0673FC6-0F93-438A-80D0-5A2A70FAC9F2}" dt="2023-05-19T11:23:52.154" v="736" actId="47"/>
        <pc:sldMkLst>
          <pc:docMk/>
          <pc:sldMk cId="488307544" sldId="268"/>
        </pc:sldMkLst>
        <pc:picChg chg="add mod modCrop">
          <ac:chgData name="Malcolm Buckley" userId="b5b8a12c7271410b" providerId="LiveId" clId="{A0673FC6-0F93-438A-80D0-5A2A70FAC9F2}" dt="2023-05-18T19:18:19.841" v="25" actId="1076"/>
          <ac:picMkLst>
            <pc:docMk/>
            <pc:sldMk cId="488307544" sldId="268"/>
            <ac:picMk id="2" creationId="{A9ECE29D-C2AC-C993-252C-FE49A8937741}"/>
          </ac:picMkLst>
        </pc:picChg>
        <pc:picChg chg="mod modCrop">
          <ac:chgData name="Malcolm Buckley" userId="b5b8a12c7271410b" providerId="LiveId" clId="{A0673FC6-0F93-438A-80D0-5A2A70FAC9F2}" dt="2023-05-18T19:18:13.760" v="24" actId="732"/>
          <ac:picMkLst>
            <pc:docMk/>
            <pc:sldMk cId="488307544" sldId="268"/>
            <ac:picMk id="3" creationId="{5421FD23-7937-E7DF-D745-FE3687400DC1}"/>
          </ac:picMkLst>
        </pc:picChg>
        <pc:picChg chg="add mod">
          <ac:chgData name="Malcolm Buckley" userId="b5b8a12c7271410b" providerId="LiveId" clId="{A0673FC6-0F93-438A-80D0-5A2A70FAC9F2}" dt="2023-05-18T19:17:43.740" v="19" actId="1076"/>
          <ac:picMkLst>
            <pc:docMk/>
            <pc:sldMk cId="488307544" sldId="268"/>
            <ac:picMk id="4" creationId="{F8A3ABFF-9449-FA3F-CBFD-25FA555F28A2}"/>
          </ac:picMkLst>
        </pc:picChg>
      </pc:sldChg>
      <pc:sldChg chg="addSp delSp modSp add mod modTransition">
        <pc:chgData name="Malcolm Buckley" userId="b5b8a12c7271410b" providerId="LiveId" clId="{A0673FC6-0F93-438A-80D0-5A2A70FAC9F2}" dt="2023-05-19T11:51:07.649" v="1496" actId="20577"/>
        <pc:sldMkLst>
          <pc:docMk/>
          <pc:sldMk cId="3069111238" sldId="269"/>
        </pc:sldMkLst>
        <pc:spChg chg="del mod">
          <ac:chgData name="Malcolm Buckley" userId="b5b8a12c7271410b" providerId="LiveId" clId="{A0673FC6-0F93-438A-80D0-5A2A70FAC9F2}" dt="2023-05-19T11:18:20.680" v="567" actId="478"/>
          <ac:spMkLst>
            <pc:docMk/>
            <pc:sldMk cId="3069111238" sldId="269"/>
            <ac:spMk id="2" creationId="{1C6AC4FE-4D2D-D62F-FD99-3C0116BCFF7A}"/>
          </ac:spMkLst>
        </pc:spChg>
        <pc:spChg chg="add mod">
          <ac:chgData name="Malcolm Buckley" userId="b5b8a12c7271410b" providerId="LiveId" clId="{A0673FC6-0F93-438A-80D0-5A2A70FAC9F2}" dt="2023-05-19T11:51:07.649" v="1496" actId="20577"/>
          <ac:spMkLst>
            <pc:docMk/>
            <pc:sldMk cId="3069111238" sldId="269"/>
            <ac:spMk id="3" creationId="{70E1F75D-AF5A-479C-5158-945D020E328C}"/>
          </ac:spMkLst>
        </pc:spChg>
        <pc:spChg chg="add del mod">
          <ac:chgData name="Malcolm Buckley" userId="b5b8a12c7271410b" providerId="LiveId" clId="{A0673FC6-0F93-438A-80D0-5A2A70FAC9F2}" dt="2023-05-19T11:18:26.928" v="568" actId="478"/>
          <ac:spMkLst>
            <pc:docMk/>
            <pc:sldMk cId="3069111238" sldId="269"/>
            <ac:spMk id="7" creationId="{2B85EC47-A72B-0455-25C3-71697FA90A0B}"/>
          </ac:spMkLst>
        </pc:spChg>
        <pc:spChg chg="add mod ord">
          <ac:chgData name="Malcolm Buckley" userId="b5b8a12c7271410b" providerId="LiveId" clId="{A0673FC6-0F93-438A-80D0-5A2A70FAC9F2}" dt="2023-05-19T11:24:56.964" v="785" actId="14100"/>
          <ac:spMkLst>
            <pc:docMk/>
            <pc:sldMk cId="3069111238" sldId="269"/>
            <ac:spMk id="9" creationId="{43B7AAAC-7AAD-6D47-41EC-29A99C681142}"/>
          </ac:spMkLst>
        </pc:spChg>
        <pc:spChg chg="add mod ord">
          <ac:chgData name="Malcolm Buckley" userId="b5b8a12c7271410b" providerId="LiveId" clId="{A0673FC6-0F93-438A-80D0-5A2A70FAC9F2}" dt="2023-05-19T11:25:41.604" v="802" actId="14100"/>
          <ac:spMkLst>
            <pc:docMk/>
            <pc:sldMk cId="3069111238" sldId="269"/>
            <ac:spMk id="10" creationId="{05BFEA94-8DC5-3C51-2526-6B24E4FB6323}"/>
          </ac:spMkLst>
        </pc:spChg>
        <pc:picChg chg="add mod ord">
          <ac:chgData name="Malcolm Buckley" userId="b5b8a12c7271410b" providerId="LiveId" clId="{A0673FC6-0F93-438A-80D0-5A2A70FAC9F2}" dt="2023-05-19T11:19:28.501" v="614" actId="1076"/>
          <ac:picMkLst>
            <pc:docMk/>
            <pc:sldMk cId="3069111238" sldId="269"/>
            <ac:picMk id="4" creationId="{DDBB91C2-A49C-004A-C5EA-AE1DDDB4FD48}"/>
          </ac:picMkLst>
        </pc:picChg>
        <pc:picChg chg="mod">
          <ac:chgData name="Malcolm Buckley" userId="b5b8a12c7271410b" providerId="LiveId" clId="{A0673FC6-0F93-438A-80D0-5A2A70FAC9F2}" dt="2023-05-19T11:19:03.530" v="606" actId="1076"/>
          <ac:picMkLst>
            <pc:docMk/>
            <pc:sldMk cId="3069111238" sldId="269"/>
            <ac:picMk id="6" creationId="{16BEFC21-64E3-AE23-2CA8-310BF394637F}"/>
          </ac:picMkLst>
        </pc:picChg>
        <pc:picChg chg="add mod">
          <ac:chgData name="Malcolm Buckley" userId="b5b8a12c7271410b" providerId="LiveId" clId="{A0673FC6-0F93-438A-80D0-5A2A70FAC9F2}" dt="2023-05-19T11:24:12.209" v="739" actId="1076"/>
          <ac:picMkLst>
            <pc:docMk/>
            <pc:sldMk cId="3069111238" sldId="269"/>
            <ac:picMk id="8" creationId="{C895071C-47F6-75F3-B361-E1F05B2556A0}"/>
          </ac:picMkLst>
        </pc:picChg>
        <pc:picChg chg="mod">
          <ac:chgData name="Malcolm Buckley" userId="b5b8a12c7271410b" providerId="LiveId" clId="{A0673FC6-0F93-438A-80D0-5A2A70FAC9F2}" dt="2023-05-19T11:19:23.661" v="613" actId="1076"/>
          <ac:picMkLst>
            <pc:docMk/>
            <pc:sldMk cId="3069111238" sldId="269"/>
            <ac:picMk id="11" creationId="{74B912C3-4F4A-F98A-46E1-D5D842422DFD}"/>
          </ac:picMkLst>
        </pc:picChg>
      </pc:sldChg>
      <pc:sldChg chg="del ord">
        <pc:chgData name="Malcolm Buckley" userId="b5b8a12c7271410b" providerId="LiveId" clId="{A0673FC6-0F93-438A-80D0-5A2A70FAC9F2}" dt="2023-05-18T19:18:29.241" v="26" actId="47"/>
        <pc:sldMkLst>
          <pc:docMk/>
          <pc:sldMk cId="3260673759" sldId="269"/>
        </pc:sldMkLst>
      </pc:sldChg>
      <pc:sldChg chg="addSp delSp modSp mod ord modTransition">
        <pc:chgData name="Malcolm Buckley" userId="b5b8a12c7271410b" providerId="LiveId" clId="{A0673FC6-0F93-438A-80D0-5A2A70FAC9F2}" dt="2023-05-19T11:51:26.372" v="1498" actId="1076"/>
        <pc:sldMkLst>
          <pc:docMk/>
          <pc:sldMk cId="2614421122" sldId="270"/>
        </pc:sldMkLst>
        <pc:spChg chg="add del mod">
          <ac:chgData name="Malcolm Buckley" userId="b5b8a12c7271410b" providerId="LiveId" clId="{A0673FC6-0F93-438A-80D0-5A2A70FAC9F2}" dt="2023-05-19T11:51:19.140" v="1497" actId="478"/>
          <ac:spMkLst>
            <pc:docMk/>
            <pc:sldMk cId="2614421122" sldId="270"/>
            <ac:spMk id="5" creationId="{1FD43CC1-CCFE-DA2E-C84C-2E56E3C7EB65}"/>
          </ac:spMkLst>
        </pc:spChg>
        <pc:picChg chg="add mod">
          <ac:chgData name="Malcolm Buckley" userId="b5b8a12c7271410b" providerId="LiveId" clId="{A0673FC6-0F93-438A-80D0-5A2A70FAC9F2}" dt="2023-05-19T11:51:26.372" v="1498" actId="1076"/>
          <ac:picMkLst>
            <pc:docMk/>
            <pc:sldMk cId="2614421122" sldId="270"/>
            <ac:picMk id="2" creationId="{E7F732E7-F6FA-3167-93C8-91AB5F5C5FAE}"/>
          </ac:picMkLst>
        </pc:picChg>
        <pc:picChg chg="mod">
          <ac:chgData name="Malcolm Buckley" userId="b5b8a12c7271410b" providerId="LiveId" clId="{A0673FC6-0F93-438A-80D0-5A2A70FAC9F2}" dt="2023-05-19T11:51:26.372" v="1498" actId="1076"/>
          <ac:picMkLst>
            <pc:docMk/>
            <pc:sldMk cId="2614421122" sldId="270"/>
            <ac:picMk id="3" creationId="{E810AD08-373B-BF2B-7B26-901531D7A288}"/>
          </ac:picMkLst>
        </pc:picChg>
        <pc:picChg chg="add del mod">
          <ac:chgData name="Malcolm Buckley" userId="b5b8a12c7271410b" providerId="LiveId" clId="{A0673FC6-0F93-438A-80D0-5A2A70FAC9F2}" dt="2023-05-19T11:19:47.012" v="617"/>
          <ac:picMkLst>
            <pc:docMk/>
            <pc:sldMk cId="2614421122" sldId="270"/>
            <ac:picMk id="4" creationId="{ED900EAC-BD3F-07DE-F3E9-3ED5E61A0427}"/>
          </ac:picMkLst>
        </pc:picChg>
      </pc:sldChg>
      <pc:sldChg chg="del ord">
        <pc:chgData name="Malcolm Buckley" userId="b5b8a12c7271410b" providerId="LiveId" clId="{A0673FC6-0F93-438A-80D0-5A2A70FAC9F2}" dt="2023-05-18T19:20:05.535" v="38" actId="47"/>
        <pc:sldMkLst>
          <pc:docMk/>
          <pc:sldMk cId="2478283769" sldId="271"/>
        </pc:sldMkLst>
      </pc:sldChg>
      <pc:sldChg chg="add del">
        <pc:chgData name="Malcolm Buckley" userId="b5b8a12c7271410b" providerId="LiveId" clId="{A0673FC6-0F93-438A-80D0-5A2A70FAC9F2}" dt="2023-05-19T11:17:30.299" v="562" actId="47"/>
        <pc:sldMkLst>
          <pc:docMk/>
          <pc:sldMk cId="2805332184" sldId="271"/>
        </pc:sldMkLst>
      </pc:sldChg>
      <pc:sldChg chg="del">
        <pc:chgData name="Malcolm Buckley" userId="b5b8a12c7271410b" providerId="LiveId" clId="{A0673FC6-0F93-438A-80D0-5A2A70FAC9F2}" dt="2023-05-18T19:23:33.896" v="72" actId="47"/>
        <pc:sldMkLst>
          <pc:docMk/>
          <pc:sldMk cId="1570184404" sldId="272"/>
        </pc:sldMkLst>
      </pc:sldChg>
      <pc:sldChg chg="del ord modTransition">
        <pc:chgData name="Malcolm Buckley" userId="b5b8a12c7271410b" providerId="LiveId" clId="{A0673FC6-0F93-438A-80D0-5A2A70FAC9F2}" dt="2023-05-19T11:19:33.771" v="615" actId="47"/>
        <pc:sldMkLst>
          <pc:docMk/>
          <pc:sldMk cId="2839908813" sldId="273"/>
        </pc:sldMkLst>
      </pc:sldChg>
      <pc:sldChg chg="del ord modTransition">
        <pc:chgData name="Malcolm Buckley" userId="b5b8a12c7271410b" providerId="LiveId" clId="{A0673FC6-0F93-438A-80D0-5A2A70FAC9F2}" dt="2023-05-19T11:26:46.134" v="804" actId="47"/>
        <pc:sldMkLst>
          <pc:docMk/>
          <pc:sldMk cId="1352987680" sldId="274"/>
        </pc:sldMkLst>
      </pc:sldChg>
      <pc:sldChg chg="addSp modSp mod modTransition">
        <pc:chgData name="Malcolm Buckley" userId="b5b8a12c7271410b" providerId="LiveId" clId="{A0673FC6-0F93-438A-80D0-5A2A70FAC9F2}" dt="2023-05-19T11:45:32.588" v="1446" actId="20577"/>
        <pc:sldMkLst>
          <pc:docMk/>
          <pc:sldMk cId="3419457078" sldId="275"/>
        </pc:sldMkLst>
        <pc:spChg chg="add mod">
          <ac:chgData name="Malcolm Buckley" userId="b5b8a12c7271410b" providerId="LiveId" clId="{A0673FC6-0F93-438A-80D0-5A2A70FAC9F2}" dt="2023-05-19T11:45:32.588" v="1446" actId="20577"/>
          <ac:spMkLst>
            <pc:docMk/>
            <pc:sldMk cId="3419457078" sldId="275"/>
            <ac:spMk id="2" creationId="{65A012DD-7049-C1AB-80A1-A6EEB9438564}"/>
          </ac:spMkLst>
        </pc:spChg>
        <pc:picChg chg="mod modCrop">
          <ac:chgData name="Malcolm Buckley" userId="b5b8a12c7271410b" providerId="LiveId" clId="{A0673FC6-0F93-438A-80D0-5A2A70FAC9F2}" dt="2023-05-19T11:38:50.105" v="1192" actId="1076"/>
          <ac:picMkLst>
            <pc:docMk/>
            <pc:sldMk cId="3419457078" sldId="275"/>
            <ac:picMk id="3" creationId="{F3352AA4-6953-FDED-9FE0-D3DE74671B31}"/>
          </ac:picMkLst>
        </pc:picChg>
      </pc:sldChg>
      <pc:sldChg chg="del ord modTransition">
        <pc:chgData name="Malcolm Buckley" userId="b5b8a12c7271410b" providerId="LiveId" clId="{A0673FC6-0F93-438A-80D0-5A2A70FAC9F2}" dt="2023-05-19T11:16:09.234" v="483" actId="47"/>
        <pc:sldMkLst>
          <pc:docMk/>
          <pc:sldMk cId="1310059767" sldId="276"/>
        </pc:sldMkLst>
      </pc:sldChg>
      <pc:sldChg chg="del ord modTransition">
        <pc:chgData name="Malcolm Buckley" userId="b5b8a12c7271410b" providerId="LiveId" clId="{A0673FC6-0F93-438A-80D0-5A2A70FAC9F2}" dt="2023-05-19T11:10:00.175" v="193" actId="47"/>
        <pc:sldMkLst>
          <pc:docMk/>
          <pc:sldMk cId="3117019530" sldId="277"/>
        </pc:sldMkLst>
      </pc:sldChg>
      <pc:sldChg chg="addSp delSp modSp mod ord modTransition">
        <pc:chgData name="Malcolm Buckley" userId="b5b8a12c7271410b" providerId="LiveId" clId="{A0673FC6-0F93-438A-80D0-5A2A70FAC9F2}" dt="2023-05-19T11:53:18.188" v="1519" actId="478"/>
        <pc:sldMkLst>
          <pc:docMk/>
          <pc:sldMk cId="4141488716" sldId="278"/>
        </pc:sldMkLst>
        <pc:spChg chg="add mod">
          <ac:chgData name="Malcolm Buckley" userId="b5b8a12c7271410b" providerId="LiveId" clId="{A0673FC6-0F93-438A-80D0-5A2A70FAC9F2}" dt="2023-05-19T11:40:56.190" v="1303" actId="1076"/>
          <ac:spMkLst>
            <pc:docMk/>
            <pc:sldMk cId="4141488716" sldId="278"/>
            <ac:spMk id="4" creationId="{03E7754A-8D90-C3D1-9F9F-8E8F481760B5}"/>
          </ac:spMkLst>
        </pc:spChg>
        <pc:spChg chg="add del mod">
          <ac:chgData name="Malcolm Buckley" userId="b5b8a12c7271410b" providerId="LiveId" clId="{A0673FC6-0F93-438A-80D0-5A2A70FAC9F2}" dt="2023-05-19T11:53:18.188" v="1519" actId="478"/>
          <ac:spMkLst>
            <pc:docMk/>
            <pc:sldMk cId="4141488716" sldId="278"/>
            <ac:spMk id="5" creationId="{42D295EF-B7F8-C502-BD36-E762EACC7E72}"/>
          </ac:spMkLst>
        </pc:spChg>
        <pc:spChg chg="add del mod">
          <ac:chgData name="Malcolm Buckley" userId="b5b8a12c7271410b" providerId="LiveId" clId="{A0673FC6-0F93-438A-80D0-5A2A70FAC9F2}" dt="2023-05-19T11:53:18.188" v="1519" actId="478"/>
          <ac:spMkLst>
            <pc:docMk/>
            <pc:sldMk cId="4141488716" sldId="278"/>
            <ac:spMk id="6" creationId="{4170739A-A3BC-DCDC-44D3-5EDD734068D3}"/>
          </ac:spMkLst>
        </pc:spChg>
        <pc:picChg chg="add mod modCrop">
          <ac:chgData name="Malcolm Buckley" userId="b5b8a12c7271410b" providerId="LiveId" clId="{A0673FC6-0F93-438A-80D0-5A2A70FAC9F2}" dt="2023-05-19T11:06:51.213" v="102" actId="1076"/>
          <ac:picMkLst>
            <pc:docMk/>
            <pc:sldMk cId="4141488716" sldId="278"/>
            <ac:picMk id="2" creationId="{E7FCFF05-7397-66C4-8FA9-88200B080913}"/>
          </ac:picMkLst>
        </pc:picChg>
        <pc:picChg chg="mod">
          <ac:chgData name="Malcolm Buckley" userId="b5b8a12c7271410b" providerId="LiveId" clId="{A0673FC6-0F93-438A-80D0-5A2A70FAC9F2}" dt="2023-05-19T11:06:49.402" v="101" actId="1076"/>
          <ac:picMkLst>
            <pc:docMk/>
            <pc:sldMk cId="4141488716" sldId="278"/>
            <ac:picMk id="3" creationId="{55669432-2474-4B7D-AE5B-621FD8E79BCC}"/>
          </ac:picMkLst>
        </pc:picChg>
      </pc:sldChg>
      <pc:sldChg chg="del">
        <pc:chgData name="Malcolm Buckley" userId="b5b8a12c7271410b" providerId="LiveId" clId="{A0673FC6-0F93-438A-80D0-5A2A70FAC9F2}" dt="2023-05-18T19:18:32.901" v="27" actId="47"/>
        <pc:sldMkLst>
          <pc:docMk/>
          <pc:sldMk cId="593965735" sldId="279"/>
        </pc:sldMkLst>
      </pc:sldChg>
      <pc:sldChg chg="del ord modTransition">
        <pc:chgData name="Malcolm Buckley" userId="b5b8a12c7271410b" providerId="LiveId" clId="{A0673FC6-0F93-438A-80D0-5A2A70FAC9F2}" dt="2023-05-19T11:06:58.733" v="103" actId="47"/>
        <pc:sldMkLst>
          <pc:docMk/>
          <pc:sldMk cId="3067993794" sldId="280"/>
        </pc:sldMkLst>
      </pc:sldChg>
      <pc:sldChg chg="addSp delSp modSp mod modTransition">
        <pc:chgData name="Malcolm Buckley" userId="b5b8a12c7271410b" providerId="LiveId" clId="{A0673FC6-0F93-438A-80D0-5A2A70FAC9F2}" dt="2023-05-19T11:52:42.999" v="1516" actId="732"/>
        <pc:sldMkLst>
          <pc:docMk/>
          <pc:sldMk cId="3018782890" sldId="281"/>
        </pc:sldMkLst>
        <pc:spChg chg="add del mod">
          <ac:chgData name="Malcolm Buckley" userId="b5b8a12c7271410b" providerId="LiveId" clId="{A0673FC6-0F93-438A-80D0-5A2A70FAC9F2}" dt="2023-05-19T11:51:33.943" v="1499" actId="478"/>
          <ac:spMkLst>
            <pc:docMk/>
            <pc:sldMk cId="3018782890" sldId="281"/>
            <ac:spMk id="6" creationId="{FB217DF0-C58D-3ED1-BC23-47B2AD2F8D16}"/>
          </ac:spMkLst>
        </pc:spChg>
        <pc:picChg chg="add mod modCrop">
          <ac:chgData name="Malcolm Buckley" userId="b5b8a12c7271410b" providerId="LiveId" clId="{A0673FC6-0F93-438A-80D0-5A2A70FAC9F2}" dt="2023-05-19T11:52:42.999" v="1516" actId="732"/>
          <ac:picMkLst>
            <pc:docMk/>
            <pc:sldMk cId="3018782890" sldId="281"/>
            <ac:picMk id="2" creationId="{9DB3BA52-0D9A-A0DD-3DAE-5775F38643F9}"/>
          </ac:picMkLst>
        </pc:picChg>
        <pc:picChg chg="mod modCrop">
          <ac:chgData name="Malcolm Buckley" userId="b5b8a12c7271410b" providerId="LiveId" clId="{A0673FC6-0F93-438A-80D0-5A2A70FAC9F2}" dt="2023-05-19T11:52:28.145" v="1512" actId="1076"/>
          <ac:picMkLst>
            <pc:docMk/>
            <pc:sldMk cId="3018782890" sldId="281"/>
            <ac:picMk id="3" creationId="{58D6AAF0-865C-43C0-1311-19F3A27B8746}"/>
          </ac:picMkLst>
        </pc:picChg>
        <pc:picChg chg="add mod">
          <ac:chgData name="Malcolm Buckley" userId="b5b8a12c7271410b" providerId="LiveId" clId="{A0673FC6-0F93-438A-80D0-5A2A70FAC9F2}" dt="2023-05-19T11:52:29.696" v="1513" actId="1076"/>
          <ac:picMkLst>
            <pc:docMk/>
            <pc:sldMk cId="3018782890" sldId="281"/>
            <ac:picMk id="4" creationId="{4290AE8B-F2F6-B0CA-B856-E53E7CA53EE7}"/>
          </ac:picMkLst>
        </pc:picChg>
        <pc:picChg chg="add mod">
          <ac:chgData name="Malcolm Buckley" userId="b5b8a12c7271410b" providerId="LiveId" clId="{A0673FC6-0F93-438A-80D0-5A2A70FAC9F2}" dt="2023-05-19T11:52:19.785" v="1509" actId="1076"/>
          <ac:picMkLst>
            <pc:docMk/>
            <pc:sldMk cId="3018782890" sldId="281"/>
            <ac:picMk id="5" creationId="{395C82F3-CBFE-8BD4-F1E2-89F217AF23B4}"/>
          </ac:picMkLst>
        </pc:picChg>
      </pc:sldChg>
      <pc:sldChg chg="del">
        <pc:chgData name="Malcolm Buckley" userId="b5b8a12c7271410b" providerId="LiveId" clId="{A0673FC6-0F93-438A-80D0-5A2A70FAC9F2}" dt="2023-05-18T19:18:50.697" v="28" actId="47"/>
        <pc:sldMkLst>
          <pc:docMk/>
          <pc:sldMk cId="4003213953" sldId="283"/>
        </pc:sldMkLst>
      </pc:sldChg>
      <pc:sldChg chg="del ord">
        <pc:chgData name="Malcolm Buckley" userId="b5b8a12c7271410b" providerId="LiveId" clId="{A0673FC6-0F93-438A-80D0-5A2A70FAC9F2}" dt="2023-05-18T19:23:17.816" v="71" actId="47"/>
        <pc:sldMkLst>
          <pc:docMk/>
          <pc:sldMk cId="2534315517" sldId="284"/>
        </pc:sldMkLst>
      </pc:sldChg>
      <pc:sldChg chg="addSp delSp modSp mod ord modTransition">
        <pc:chgData name="Malcolm Buckley" userId="b5b8a12c7271410b" providerId="LiveId" clId="{A0673FC6-0F93-438A-80D0-5A2A70FAC9F2}" dt="2023-05-19T11:53:10.986" v="1518" actId="1076"/>
        <pc:sldMkLst>
          <pc:docMk/>
          <pc:sldMk cId="3926079335" sldId="285"/>
        </pc:sldMkLst>
        <pc:spChg chg="add del mod">
          <ac:chgData name="Malcolm Buckley" userId="b5b8a12c7271410b" providerId="LiveId" clId="{A0673FC6-0F93-438A-80D0-5A2A70FAC9F2}" dt="2023-05-19T11:52:58.173" v="1517" actId="478"/>
          <ac:spMkLst>
            <pc:docMk/>
            <pc:sldMk cId="3926079335" sldId="285"/>
            <ac:spMk id="5" creationId="{99ADE5E2-A668-08FE-4651-EA4F62ECFE1C}"/>
          </ac:spMkLst>
        </pc:spChg>
        <pc:spChg chg="add del mod">
          <ac:chgData name="Malcolm Buckley" userId="b5b8a12c7271410b" providerId="LiveId" clId="{A0673FC6-0F93-438A-80D0-5A2A70FAC9F2}" dt="2023-05-19T11:39:14.992" v="1195"/>
          <ac:spMkLst>
            <pc:docMk/>
            <pc:sldMk cId="3926079335" sldId="285"/>
            <ac:spMk id="6" creationId="{7F1C6349-F6F8-2059-A854-BA0318B61A92}"/>
          </ac:spMkLst>
        </pc:spChg>
        <pc:picChg chg="add mod modCrop">
          <ac:chgData name="Malcolm Buckley" userId="b5b8a12c7271410b" providerId="LiveId" clId="{A0673FC6-0F93-438A-80D0-5A2A70FAC9F2}" dt="2023-05-19T11:53:10.986" v="1518" actId="1076"/>
          <ac:picMkLst>
            <pc:docMk/>
            <pc:sldMk cId="3926079335" sldId="285"/>
            <ac:picMk id="2" creationId="{FF1EFE46-CFFB-66C0-8149-120FFD315E5F}"/>
          </ac:picMkLst>
        </pc:picChg>
        <pc:picChg chg="mod modCrop">
          <ac:chgData name="Malcolm Buckley" userId="b5b8a12c7271410b" providerId="LiveId" clId="{A0673FC6-0F93-438A-80D0-5A2A70FAC9F2}" dt="2023-05-19T11:53:10.986" v="1518" actId="1076"/>
          <ac:picMkLst>
            <pc:docMk/>
            <pc:sldMk cId="3926079335" sldId="285"/>
            <ac:picMk id="3" creationId="{8490B4D8-EA25-9A90-173E-8E01D375499E}"/>
          </ac:picMkLst>
        </pc:picChg>
        <pc:picChg chg="add mod modCrop">
          <ac:chgData name="Malcolm Buckley" userId="b5b8a12c7271410b" providerId="LiveId" clId="{A0673FC6-0F93-438A-80D0-5A2A70FAC9F2}" dt="2023-05-19T11:53:10.986" v="1518" actId="1076"/>
          <ac:picMkLst>
            <pc:docMk/>
            <pc:sldMk cId="3926079335" sldId="285"/>
            <ac:picMk id="4" creationId="{35BEC899-BEC3-3FF2-43F4-D3B629FC0608}"/>
          </ac:picMkLst>
        </pc:picChg>
      </pc:sldChg>
      <pc:sldChg chg="del">
        <pc:chgData name="Malcolm Buckley" userId="b5b8a12c7271410b" providerId="LiveId" clId="{A0673FC6-0F93-438A-80D0-5A2A70FAC9F2}" dt="2023-05-17T20:08:31.010" v="0" actId="47"/>
        <pc:sldMkLst>
          <pc:docMk/>
          <pc:sldMk cId="3881837325" sldId="286"/>
        </pc:sldMkLst>
      </pc:sldChg>
      <pc:sldChg chg="addSp modSp mod ord modTransition">
        <pc:chgData name="Malcolm Buckley" userId="b5b8a12c7271410b" providerId="LiveId" clId="{A0673FC6-0F93-438A-80D0-5A2A70FAC9F2}" dt="2023-05-19T11:23:37.262" v="735" actId="1037"/>
        <pc:sldMkLst>
          <pc:docMk/>
          <pc:sldMk cId="3744704151" sldId="287"/>
        </pc:sldMkLst>
        <pc:spChg chg="add mod ord">
          <ac:chgData name="Malcolm Buckley" userId="b5b8a12c7271410b" providerId="LiveId" clId="{A0673FC6-0F93-438A-80D0-5A2A70FAC9F2}" dt="2023-05-19T11:23:37.262" v="735" actId="1037"/>
          <ac:spMkLst>
            <pc:docMk/>
            <pc:sldMk cId="3744704151" sldId="287"/>
            <ac:spMk id="6" creationId="{45BAD724-FC2E-B970-8983-84F62F4F800C}"/>
          </ac:spMkLst>
        </pc:spChg>
        <pc:spChg chg="add mod ord">
          <ac:chgData name="Malcolm Buckley" userId="b5b8a12c7271410b" providerId="LiveId" clId="{A0673FC6-0F93-438A-80D0-5A2A70FAC9F2}" dt="2023-05-19T11:22:17.639" v="695" actId="1036"/>
          <ac:spMkLst>
            <pc:docMk/>
            <pc:sldMk cId="3744704151" sldId="287"/>
            <ac:spMk id="7" creationId="{2ABF0A76-DBB1-0E36-98D5-61200ED585F8}"/>
          </ac:spMkLst>
        </pc:spChg>
        <pc:spChg chg="add mod ord">
          <ac:chgData name="Malcolm Buckley" userId="b5b8a12c7271410b" providerId="LiveId" clId="{A0673FC6-0F93-438A-80D0-5A2A70FAC9F2}" dt="2023-05-19T11:23:25.648" v="710" actId="14100"/>
          <ac:spMkLst>
            <pc:docMk/>
            <pc:sldMk cId="3744704151" sldId="287"/>
            <ac:spMk id="8" creationId="{61D80E0F-E05A-D6A3-1253-EF70BF552BE0}"/>
          </ac:spMkLst>
        </pc:spChg>
        <pc:picChg chg="add mod">
          <ac:chgData name="Malcolm Buckley" userId="b5b8a12c7271410b" providerId="LiveId" clId="{A0673FC6-0F93-438A-80D0-5A2A70FAC9F2}" dt="2023-05-19T11:21:39.321" v="672" actId="14100"/>
          <ac:picMkLst>
            <pc:docMk/>
            <pc:sldMk cId="3744704151" sldId="287"/>
            <ac:picMk id="2" creationId="{5CA6F660-FDD2-31B5-85C8-91D6C1C09615}"/>
          </ac:picMkLst>
        </pc:picChg>
        <pc:picChg chg="mod modCrop">
          <ac:chgData name="Malcolm Buckley" userId="b5b8a12c7271410b" providerId="LiveId" clId="{A0673FC6-0F93-438A-80D0-5A2A70FAC9F2}" dt="2023-05-19T11:21:27.812" v="671" actId="732"/>
          <ac:picMkLst>
            <pc:docMk/>
            <pc:sldMk cId="3744704151" sldId="287"/>
            <ac:picMk id="3" creationId="{986CADE0-A8B6-BF2E-8525-387CD4253CF6}"/>
          </ac:picMkLst>
        </pc:picChg>
        <pc:picChg chg="add mod">
          <ac:chgData name="Malcolm Buckley" userId="b5b8a12c7271410b" providerId="LiveId" clId="{A0673FC6-0F93-438A-80D0-5A2A70FAC9F2}" dt="2023-05-19T11:23:37.262" v="735" actId="1037"/>
          <ac:picMkLst>
            <pc:docMk/>
            <pc:sldMk cId="3744704151" sldId="287"/>
            <ac:picMk id="4" creationId="{E903102D-1AB9-189B-41DB-DC59CD9D4AFB}"/>
          </ac:picMkLst>
        </pc:picChg>
        <pc:picChg chg="add mod">
          <ac:chgData name="Malcolm Buckley" userId="b5b8a12c7271410b" providerId="LiveId" clId="{A0673FC6-0F93-438A-80D0-5A2A70FAC9F2}" dt="2023-05-19T11:21:39.321" v="672" actId="14100"/>
          <ac:picMkLst>
            <pc:docMk/>
            <pc:sldMk cId="3744704151" sldId="287"/>
            <ac:picMk id="5" creationId="{CAE4EB83-4242-C1A3-72E0-41B24C5C2AD5}"/>
          </ac:picMkLst>
        </pc:picChg>
      </pc:sldChg>
      <pc:sldChg chg="del">
        <pc:chgData name="Malcolm Buckley" userId="b5b8a12c7271410b" providerId="LiveId" clId="{A0673FC6-0F93-438A-80D0-5A2A70FAC9F2}" dt="2023-05-18T19:21:32.245" v="48" actId="47"/>
        <pc:sldMkLst>
          <pc:docMk/>
          <pc:sldMk cId="3167365023" sldId="288"/>
        </pc:sldMkLst>
      </pc:sldChg>
      <pc:sldChg chg="addSp delSp modSp mod ord modTransition">
        <pc:chgData name="Malcolm Buckley" userId="b5b8a12c7271410b" providerId="LiveId" clId="{A0673FC6-0F93-438A-80D0-5A2A70FAC9F2}" dt="2023-05-19T11:41:08.272" v="1305"/>
        <pc:sldMkLst>
          <pc:docMk/>
          <pc:sldMk cId="2310360099" sldId="289"/>
        </pc:sldMkLst>
        <pc:spChg chg="add del mod">
          <ac:chgData name="Malcolm Buckley" userId="b5b8a12c7271410b" providerId="LiveId" clId="{A0673FC6-0F93-438A-80D0-5A2A70FAC9F2}" dt="2023-05-19T11:38:26.228" v="1189" actId="478"/>
          <ac:spMkLst>
            <pc:docMk/>
            <pc:sldMk cId="2310360099" sldId="289"/>
            <ac:spMk id="2" creationId="{92D819DF-8AEE-940C-57DF-500FB06B8573}"/>
          </ac:spMkLst>
        </pc:spChg>
        <pc:picChg chg="mod">
          <ac:chgData name="Malcolm Buckley" userId="b5b8a12c7271410b" providerId="LiveId" clId="{A0673FC6-0F93-438A-80D0-5A2A70FAC9F2}" dt="2023-05-19T11:38:39.045" v="1191" actId="1076"/>
          <ac:picMkLst>
            <pc:docMk/>
            <pc:sldMk cId="2310360099" sldId="289"/>
            <ac:picMk id="3" creationId="{3584D214-D65E-BE1F-B557-43B316591FB7}"/>
          </ac:picMkLst>
        </pc:picChg>
        <pc:picChg chg="mod">
          <ac:chgData name="Malcolm Buckley" userId="b5b8a12c7271410b" providerId="LiveId" clId="{A0673FC6-0F93-438A-80D0-5A2A70FAC9F2}" dt="2023-05-19T11:38:39.045" v="1191" actId="1076"/>
          <ac:picMkLst>
            <pc:docMk/>
            <pc:sldMk cId="2310360099" sldId="289"/>
            <ac:picMk id="4" creationId="{1AE65B9D-38F1-D278-911C-330BA87A1E93}"/>
          </ac:picMkLst>
        </pc:picChg>
      </pc:sldChg>
      <pc:sldChg chg="del">
        <pc:chgData name="Malcolm Buckley" userId="b5b8a12c7271410b" providerId="LiveId" clId="{A0673FC6-0F93-438A-80D0-5A2A70FAC9F2}" dt="2023-05-18T19:21:27.005" v="47" actId="47"/>
        <pc:sldMkLst>
          <pc:docMk/>
          <pc:sldMk cId="648739193" sldId="290"/>
        </pc:sldMkLst>
      </pc:sldChg>
      <pc:sldChg chg="del ord modTransition">
        <pc:chgData name="Malcolm Buckley" userId="b5b8a12c7271410b" providerId="LiveId" clId="{A0673FC6-0F93-438A-80D0-5A2A70FAC9F2}" dt="2023-05-19T11:30:43.164" v="817" actId="47"/>
        <pc:sldMkLst>
          <pc:docMk/>
          <pc:sldMk cId="1160129092" sldId="292"/>
        </pc:sldMkLst>
      </pc:sldChg>
      <pc:sldChg chg="add del modTransition">
        <pc:chgData name="Malcolm Buckley" userId="b5b8a12c7271410b" providerId="LiveId" clId="{A0673FC6-0F93-438A-80D0-5A2A70FAC9F2}" dt="2023-05-19T11:41:22.703" v="1306" actId="47"/>
        <pc:sldMkLst>
          <pc:docMk/>
          <pc:sldMk cId="2884976614" sldId="293"/>
        </pc:sldMkLst>
      </pc:sldChg>
      <pc:sldChg chg="add del">
        <pc:chgData name="Malcolm Buckley" userId="b5b8a12c7271410b" providerId="LiveId" clId="{A0673FC6-0F93-438A-80D0-5A2A70FAC9F2}" dt="2023-05-19T11:18:06.035" v="564"/>
        <pc:sldMkLst>
          <pc:docMk/>
          <pc:sldMk cId="695307122" sldId="294"/>
        </pc:sldMkLst>
      </pc:sldChg>
      <pc:sldChg chg="modSp add del mod">
        <pc:chgData name="Malcolm Buckley" userId="b5b8a12c7271410b" providerId="LiveId" clId="{A0673FC6-0F93-438A-80D0-5A2A70FAC9F2}" dt="2023-05-19T11:14:26.870" v="362"/>
        <pc:sldMkLst>
          <pc:docMk/>
          <pc:sldMk cId="957537243" sldId="294"/>
        </pc:sldMkLst>
        <pc:picChg chg="mod">
          <ac:chgData name="Malcolm Buckley" userId="b5b8a12c7271410b" providerId="LiveId" clId="{A0673FC6-0F93-438A-80D0-5A2A70FAC9F2}" dt="2023-05-19T11:14:26.460" v="361" actId="14100"/>
          <ac:picMkLst>
            <pc:docMk/>
            <pc:sldMk cId="957537243" sldId="294"/>
            <ac:picMk id="3" creationId="{A3715A19-6637-84DA-986C-6ED7F3A33700}"/>
          </ac:picMkLst>
        </pc:picChg>
      </pc:sldChg>
      <pc:sldChg chg="modSp add del mod">
        <pc:chgData name="Malcolm Buckley" userId="b5b8a12c7271410b" providerId="LiveId" clId="{A0673FC6-0F93-438A-80D0-5A2A70FAC9F2}" dt="2023-05-19T11:14:19.878" v="358"/>
        <pc:sldMkLst>
          <pc:docMk/>
          <pc:sldMk cId="1262422943" sldId="294"/>
        </pc:sldMkLst>
        <pc:picChg chg="mod">
          <ac:chgData name="Malcolm Buckley" userId="b5b8a12c7271410b" providerId="LiveId" clId="{A0673FC6-0F93-438A-80D0-5A2A70FAC9F2}" dt="2023-05-19T11:14:19.438" v="357" actId="14100"/>
          <ac:picMkLst>
            <pc:docMk/>
            <pc:sldMk cId="1262422943" sldId="294"/>
            <ac:picMk id="3" creationId="{A3715A19-6637-84DA-986C-6ED7F3A33700}"/>
          </ac:picMkLst>
        </pc:picChg>
      </pc:sldChg>
      <pc:sldChg chg="add del">
        <pc:chgData name="Malcolm Buckley" userId="b5b8a12c7271410b" providerId="LiveId" clId="{A0673FC6-0F93-438A-80D0-5A2A70FAC9F2}" dt="2023-05-19T11:30:51.646" v="819"/>
        <pc:sldMkLst>
          <pc:docMk/>
          <pc:sldMk cId="2744836578" sldId="29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ED50B-2B7B-68A0-2167-1F95D561B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0CCC5-033A-2A40-82EA-3CD4C9B2E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2DCA1-AB31-387C-93DF-64008F41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6D51C-255B-F005-8AF9-FE80DAE5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91FDB-8343-4705-9B55-EA344E7A1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69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992D-5D86-9F76-3567-AE09B493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046E5-E471-B1BF-D464-F9F6E122A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A64DF-5126-DC93-530C-120077F4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7F71B-6A93-55EB-0D46-334620ED9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11416-5533-1A05-A62F-BDFBC47CD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66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9C8CD3-3241-BF73-B5F6-8D9820F34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221779-9AF5-4F5E-5107-9D4CF24E3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53046-597D-B4B7-4DE2-A675EA806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6B69-9C92-9D3E-C392-E035AF7A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2348E-C222-8D8A-E667-71ADCF064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10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0F43-B957-64C3-5A9E-4ACF7385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2CF98-C420-BE88-3FC2-D3306C860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811AD-CDDC-3879-C711-A276F7DA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7C8E-C8AB-CB43-7244-8E125E24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C07F2-D9F7-3E46-3E5C-DBAE33F1A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13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87D1D-7D09-A51B-909C-A4233AAE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813EF-316E-EE57-F90B-6925DAA56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1E7D3-461E-BA0C-55AC-50557FAC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60BBD-1AAD-0BE7-ADC0-9F609D7DE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B612C-8D8A-F78F-743C-0C710470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04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F53D-20E4-F1C0-E93C-6434A353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74E65-BBD6-A25C-006B-B9D058E9B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8A2C6-0612-E3D4-FC32-F3D2DC6AD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BB17F-7B1F-7610-C317-9FB6C1D9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7DFCC-4284-8F8D-B88F-FA1B6C5C2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4EF540-B525-CD18-C92D-7400F155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0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E38DF-5751-608F-0DA9-22E2E1223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A2174-4FE7-D8F9-D431-BDD90343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FA1745-02FD-D211-5E39-0F3E7A65F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8118D5-3A16-9439-AAE0-DA8BA6EEE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1FFA0-1045-A753-1C34-1BD170D2F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306B3-E877-3EB8-2309-27406985C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7B01D4-8437-BA1C-D34B-05160F23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E62EFB-3F2A-2E73-8530-16A02317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366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49449-7DF7-DF03-07A4-3E538CC35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AE629-8503-7AF7-842B-839868F4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44387B-266C-3A66-5BF2-47034FD9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14C16-2F75-DB28-28F6-D5940AB84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71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97006B-FDFC-05FD-B1EB-BC59CD1E6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E6508-5FE4-AB66-1871-9B107AF5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EA5F6-4B97-45FB-EA49-7BDD9177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09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0A0A6-0BEF-F14C-6FB1-4BCE677FA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D75AF-12D0-99FD-809F-3A8A2A4F8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CE375-C63D-9DD8-77C7-F7C54CCDF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1BD26-9A41-59C0-E6CB-47E1466B2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BEA48-3107-EF3B-1D50-41561258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29A61-FE92-5C33-5FF9-4919C217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913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343BB-5744-29B9-6D5A-D4D23C10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26A11-96AA-0810-3DD2-CB3BBCA38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3319AD-0DE9-7BEF-4BB4-EBA805282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22704-CADA-D4D2-8A94-8435943B4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797CB-BF9C-FA5D-D976-702662E38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E48F-DF4E-F6FB-5238-F43FD689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20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A01930-6112-DD27-E09C-5339761B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3713E-1724-A057-07A7-37BB50392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2E4F-673B-633F-95EB-86ED46306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864B4-10CF-43F6-9A5E-24E83BBA6F60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6B19F-BB5C-9BE4-1127-B22661ED4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E2DC0-38FE-521E-4DCF-6FCB801A5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5B990-8165-4E3D-A81A-7F4E3ABA6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8087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F8F2-649E-33AD-5B07-058EC8E605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Coronation Camp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A0B3C-1158-9B3F-92AB-E85BC3E239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Fleet Friday Scouts</a:t>
            </a:r>
          </a:p>
          <a:p>
            <a:r>
              <a:rPr lang="en-US" dirty="0"/>
              <a:t>Garners Field near Tilford, Surrey</a:t>
            </a:r>
          </a:p>
          <a:p>
            <a:r>
              <a:rPr lang="en-US" dirty="0"/>
              <a:t>6-8 May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353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15 at 19.39.18 (1)">
            <a:extLst>
              <a:ext uri="{FF2B5EF4-FFF2-40B4-BE49-F238E27FC236}">
                <a16:creationId xmlns:a16="http://schemas.microsoft.com/office/drawing/2014/main" id="{58D6AAF0-865C-43C0-1311-19F3A27B874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0"/>
          <a:stretch/>
        </p:blipFill>
        <p:spPr>
          <a:xfrm>
            <a:off x="4993344" y="3767494"/>
            <a:ext cx="4336148" cy="2443955"/>
          </a:xfrm>
          <a:prstGeom prst="rect">
            <a:avLst/>
          </a:prstGeom>
        </p:spPr>
      </p:pic>
      <p:pic>
        <p:nvPicPr>
          <p:cNvPr id="2" name="Picture 1" descr="A group of people playing football on a field&#10;&#10;Description automatically generated with medium confidence">
            <a:extLst>
              <a:ext uri="{FF2B5EF4-FFF2-40B4-BE49-F238E27FC236}">
                <a16:creationId xmlns:a16="http://schemas.microsoft.com/office/drawing/2014/main" id="{9DB3BA52-0D9A-A0DD-3DAE-5775F38643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7"/>
          <a:stretch/>
        </p:blipFill>
        <p:spPr>
          <a:xfrm>
            <a:off x="1974370" y="176887"/>
            <a:ext cx="4336149" cy="2730906"/>
          </a:xfrm>
          <a:prstGeom prst="rect">
            <a:avLst/>
          </a:prstGeom>
        </p:spPr>
      </p:pic>
      <p:pic>
        <p:nvPicPr>
          <p:cNvPr id="4" name="Picture 3" descr="WhatsApp Image 2023-05-15 at 19.39.23">
            <a:extLst>
              <a:ext uri="{FF2B5EF4-FFF2-40B4-BE49-F238E27FC236}">
                <a16:creationId xmlns:a16="http://schemas.microsoft.com/office/drawing/2014/main" id="{4290AE8B-F2F6-B0CA-B856-E53E7CA53E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6" y="3115597"/>
            <a:ext cx="2435432" cy="3247242"/>
          </a:xfrm>
          <a:prstGeom prst="rect">
            <a:avLst/>
          </a:prstGeom>
        </p:spPr>
      </p:pic>
      <p:pic>
        <p:nvPicPr>
          <p:cNvPr id="5" name="Picture 4" descr="WhatsApp Image 2023-05-08 at 11.48.39 (3)">
            <a:extLst>
              <a:ext uri="{FF2B5EF4-FFF2-40B4-BE49-F238E27FC236}">
                <a16:creationId xmlns:a16="http://schemas.microsoft.com/office/drawing/2014/main" id="{395C82F3-CBFE-8BD4-F1E2-89F217AF23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22" y="311541"/>
            <a:ext cx="4336149" cy="32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82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08 at 11.48.41 (3)">
            <a:extLst>
              <a:ext uri="{FF2B5EF4-FFF2-40B4-BE49-F238E27FC236}">
                <a16:creationId xmlns:a16="http://schemas.microsoft.com/office/drawing/2014/main" id="{F3352AA4-6953-FDED-9FE0-D3DE74671B3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3" b="23867"/>
          <a:stretch/>
        </p:blipFill>
        <p:spPr>
          <a:xfrm>
            <a:off x="342900" y="770760"/>
            <a:ext cx="11506200" cy="4107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A012DD-7049-C1AB-80A1-A6EEB9438564}"/>
              </a:ext>
            </a:extLst>
          </p:cNvPr>
          <p:cNvSpPr txBox="1">
            <a:spLocks/>
          </p:cNvSpPr>
          <p:nvPr/>
        </p:nvSpPr>
        <p:spPr>
          <a:xfrm>
            <a:off x="599898" y="5225945"/>
            <a:ext cx="10515600" cy="7403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The Royal Coronation Archery Tournament</a:t>
            </a:r>
          </a:p>
        </p:txBody>
      </p:sp>
    </p:spTree>
    <p:extLst>
      <p:ext uri="{BB962C8B-B14F-4D97-AF65-F5344CB8AC3E}">
        <p14:creationId xmlns:p14="http://schemas.microsoft.com/office/powerpoint/2010/main" val="3419457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15 at 19.39.19">
            <a:extLst>
              <a:ext uri="{FF2B5EF4-FFF2-40B4-BE49-F238E27FC236}">
                <a16:creationId xmlns:a16="http://schemas.microsoft.com/office/drawing/2014/main" id="{8490B4D8-EA25-9A90-173E-8E01D375499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8"/>
          <a:stretch/>
        </p:blipFill>
        <p:spPr>
          <a:xfrm>
            <a:off x="418148" y="1115568"/>
            <a:ext cx="3282125" cy="4443984"/>
          </a:xfrm>
          <a:prstGeom prst="rect">
            <a:avLst/>
          </a:prstGeom>
        </p:spPr>
      </p:pic>
      <p:pic>
        <p:nvPicPr>
          <p:cNvPr id="2" name="Picture 1" descr="WhatsApp Image 2023-05-08 at 11.48.40">
            <a:extLst>
              <a:ext uri="{FF2B5EF4-FFF2-40B4-BE49-F238E27FC236}">
                <a16:creationId xmlns:a16="http://schemas.microsoft.com/office/drawing/2014/main" id="{FF1EFE46-CFFB-66C0-8149-120FFD315E5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3" b="2995"/>
          <a:stretch/>
        </p:blipFill>
        <p:spPr>
          <a:xfrm>
            <a:off x="7456170" y="1115568"/>
            <a:ext cx="4376166" cy="4443984"/>
          </a:xfrm>
          <a:prstGeom prst="rect">
            <a:avLst/>
          </a:prstGeom>
        </p:spPr>
      </p:pic>
      <p:pic>
        <p:nvPicPr>
          <p:cNvPr id="4" name="Picture 3" descr="WhatsApp Image 2023-05-15 at 19.39.19 (5)">
            <a:extLst>
              <a:ext uri="{FF2B5EF4-FFF2-40B4-BE49-F238E27FC236}">
                <a16:creationId xmlns:a16="http://schemas.microsoft.com/office/drawing/2014/main" id="{35BEC899-BEC3-3FF2-43F4-D3B629FC06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r="20477"/>
          <a:stretch/>
        </p:blipFill>
        <p:spPr>
          <a:xfrm>
            <a:off x="4316539" y="1124714"/>
            <a:ext cx="2504886" cy="445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79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08 at 11.48.41 (6)">
            <a:extLst>
              <a:ext uri="{FF2B5EF4-FFF2-40B4-BE49-F238E27FC236}">
                <a16:creationId xmlns:a16="http://schemas.microsoft.com/office/drawing/2014/main" id="{55669432-2474-4B7D-AE5B-621FD8E79B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2" y="1076519"/>
            <a:ext cx="6273282" cy="4704962"/>
          </a:xfrm>
          <a:prstGeom prst="rect">
            <a:avLst/>
          </a:prstGeom>
        </p:spPr>
      </p:pic>
      <p:pic>
        <p:nvPicPr>
          <p:cNvPr id="2" name="Picture 1" descr="WhatsApp Image 2023-05-08 at 11.48.42">
            <a:extLst>
              <a:ext uri="{FF2B5EF4-FFF2-40B4-BE49-F238E27FC236}">
                <a16:creationId xmlns:a16="http://schemas.microsoft.com/office/drawing/2014/main" id="{E7FCFF05-7397-66C4-8FA9-88200B08091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5"/>
          <a:stretch/>
        </p:blipFill>
        <p:spPr>
          <a:xfrm>
            <a:off x="7284782" y="1076519"/>
            <a:ext cx="4553466" cy="47049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3E7754A-8D90-C3D1-9F9F-8E8F481760B5}"/>
              </a:ext>
            </a:extLst>
          </p:cNvPr>
          <p:cNvSpPr txBox="1">
            <a:spLocks/>
          </p:cNvSpPr>
          <p:nvPr/>
        </p:nvSpPr>
        <p:spPr>
          <a:xfrm>
            <a:off x="3855162" y="311194"/>
            <a:ext cx="4758486" cy="12890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Camp’s Got Talent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48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15 at 19.39.22 (1)">
            <a:extLst>
              <a:ext uri="{FF2B5EF4-FFF2-40B4-BE49-F238E27FC236}">
                <a16:creationId xmlns:a16="http://schemas.microsoft.com/office/drawing/2014/main" id="{3584D214-D65E-BE1F-B557-43B316591F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71" y="682244"/>
            <a:ext cx="4120133" cy="5493511"/>
          </a:xfrm>
          <a:prstGeom prst="rect">
            <a:avLst/>
          </a:prstGeom>
        </p:spPr>
      </p:pic>
      <p:pic>
        <p:nvPicPr>
          <p:cNvPr id="4" name="Picture 3" descr="WhatsApp Image 2023-05-15 at 19.39.22">
            <a:extLst>
              <a:ext uri="{FF2B5EF4-FFF2-40B4-BE49-F238E27FC236}">
                <a16:creationId xmlns:a16="http://schemas.microsoft.com/office/drawing/2014/main" id="{1AE65B9D-38F1-D278-911C-330BA87A1E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14" y="682244"/>
            <a:ext cx="4120133" cy="54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60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06 at 12.23.39">
            <a:extLst>
              <a:ext uri="{FF2B5EF4-FFF2-40B4-BE49-F238E27FC236}">
                <a16:creationId xmlns:a16="http://schemas.microsoft.com/office/drawing/2014/main" id="{7651FB55-4430-AFA6-C969-F134289461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91" y="1604864"/>
            <a:ext cx="5701004" cy="4275753"/>
          </a:xfrm>
          <a:prstGeom prst="rect">
            <a:avLst/>
          </a:prstGeom>
        </p:spPr>
      </p:pic>
      <p:pic>
        <p:nvPicPr>
          <p:cNvPr id="2" name="Picture 1" descr="WhatsApp Image 2023-05-08 at 11.48.41 (5)">
            <a:extLst>
              <a:ext uri="{FF2B5EF4-FFF2-40B4-BE49-F238E27FC236}">
                <a16:creationId xmlns:a16="http://schemas.microsoft.com/office/drawing/2014/main" id="{C279419F-035B-C862-1DC0-00D786A00E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1604865"/>
            <a:ext cx="5701004" cy="427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03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08 at 11.48.39 (1)">
            <a:extLst>
              <a:ext uri="{FF2B5EF4-FFF2-40B4-BE49-F238E27FC236}">
                <a16:creationId xmlns:a16="http://schemas.microsoft.com/office/drawing/2014/main" id="{6A9AEBBF-8E72-BBE6-37EE-F398F3A0B55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6"/>
          <a:stretch/>
        </p:blipFill>
        <p:spPr>
          <a:xfrm>
            <a:off x="8359141" y="2864358"/>
            <a:ext cx="3651613" cy="3557016"/>
          </a:xfrm>
          <a:prstGeom prst="rect">
            <a:avLst/>
          </a:prstGeom>
        </p:spPr>
      </p:pic>
      <p:pic>
        <p:nvPicPr>
          <p:cNvPr id="5" name="Picture 4" descr="WhatsApp Image 2023-05-08 at 11.48.39 (2)">
            <a:extLst>
              <a:ext uri="{FF2B5EF4-FFF2-40B4-BE49-F238E27FC236}">
                <a16:creationId xmlns:a16="http://schemas.microsoft.com/office/drawing/2014/main" id="{25FE9AAA-5382-4B22-7A62-A971EE267A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" y="2968371"/>
            <a:ext cx="4465320" cy="3348990"/>
          </a:xfrm>
          <a:prstGeom prst="rect">
            <a:avLst/>
          </a:prstGeom>
        </p:spPr>
      </p:pic>
      <p:pic>
        <p:nvPicPr>
          <p:cNvPr id="4" name="Picture 3" descr="WhatsApp Image 2023-05-08 at 11.48.39 (4)">
            <a:extLst>
              <a:ext uri="{FF2B5EF4-FFF2-40B4-BE49-F238E27FC236}">
                <a16:creationId xmlns:a16="http://schemas.microsoft.com/office/drawing/2014/main" id="{4EEF4B92-7709-F812-175B-57A156EEC9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606933"/>
            <a:ext cx="4625340" cy="346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8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08 at 11.48.40 (1)">
            <a:extLst>
              <a:ext uri="{FF2B5EF4-FFF2-40B4-BE49-F238E27FC236}">
                <a16:creationId xmlns:a16="http://schemas.microsoft.com/office/drawing/2014/main" id="{020041A9-A4B4-47CD-E43D-F746CE4BB1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44" y="740366"/>
            <a:ext cx="6230112" cy="46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11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08 at 11.48.39 (5)">
            <a:extLst>
              <a:ext uri="{FF2B5EF4-FFF2-40B4-BE49-F238E27FC236}">
                <a16:creationId xmlns:a16="http://schemas.microsoft.com/office/drawing/2014/main" id="{ED73425B-36B8-EABD-3180-0EF10258D2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1764792"/>
            <a:ext cx="3864864" cy="2898648"/>
          </a:xfrm>
          <a:prstGeom prst="rect">
            <a:avLst/>
          </a:prstGeom>
        </p:spPr>
      </p:pic>
      <p:pic>
        <p:nvPicPr>
          <p:cNvPr id="2" name="Picture 1" descr="WhatsApp Image 2023-05-08 at 11.48.39">
            <a:extLst>
              <a:ext uri="{FF2B5EF4-FFF2-40B4-BE49-F238E27FC236}">
                <a16:creationId xmlns:a16="http://schemas.microsoft.com/office/drawing/2014/main" id="{485C89AA-558C-42B3-D3C4-0CF10B8E01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24" y="1764791"/>
            <a:ext cx="3864862" cy="2898647"/>
          </a:xfrm>
          <a:prstGeom prst="rect">
            <a:avLst/>
          </a:prstGeom>
        </p:spPr>
      </p:pic>
      <p:pic>
        <p:nvPicPr>
          <p:cNvPr id="4" name="Picture 3" descr="WhatsApp Image 2023-05-08 at 11.48.41 (4)">
            <a:extLst>
              <a:ext uri="{FF2B5EF4-FFF2-40B4-BE49-F238E27FC236}">
                <a16:creationId xmlns:a16="http://schemas.microsoft.com/office/drawing/2014/main" id="{CC2A615D-B1D4-C082-578B-C62F77A8DF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63" y="1764791"/>
            <a:ext cx="3864862" cy="2898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EBF8E57-F92F-7950-422A-7CCE15E81E48}"/>
              </a:ext>
            </a:extLst>
          </p:cNvPr>
          <p:cNvSpPr txBox="1">
            <a:spLocks/>
          </p:cNvSpPr>
          <p:nvPr/>
        </p:nvSpPr>
        <p:spPr>
          <a:xfrm>
            <a:off x="838200" y="4830736"/>
            <a:ext cx="10515600" cy="13506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Taking turns to prepare a meal</a:t>
            </a:r>
            <a:br>
              <a:rPr lang="en-GB" dirty="0"/>
            </a:br>
            <a:r>
              <a:rPr lang="en-GB" dirty="0"/>
              <a:t> for the whole troop</a:t>
            </a:r>
          </a:p>
        </p:txBody>
      </p:sp>
    </p:spTree>
    <p:extLst>
      <p:ext uri="{BB962C8B-B14F-4D97-AF65-F5344CB8AC3E}">
        <p14:creationId xmlns:p14="http://schemas.microsoft.com/office/powerpoint/2010/main" val="409328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06 at 18.29.08">
            <a:extLst>
              <a:ext uri="{FF2B5EF4-FFF2-40B4-BE49-F238E27FC236}">
                <a16:creationId xmlns:a16="http://schemas.microsoft.com/office/drawing/2014/main" id="{A412F974-B307-B14C-9D1E-B7B5E9FC2D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66" y="265450"/>
            <a:ext cx="4107942" cy="5477256"/>
          </a:xfrm>
          <a:prstGeom prst="rect">
            <a:avLst/>
          </a:prstGeom>
        </p:spPr>
      </p:pic>
      <p:pic>
        <p:nvPicPr>
          <p:cNvPr id="4" name="Picture 3" descr="WhatsApp Image 2023-05-06 at 19.57.33">
            <a:extLst>
              <a:ext uri="{FF2B5EF4-FFF2-40B4-BE49-F238E27FC236}">
                <a16:creationId xmlns:a16="http://schemas.microsoft.com/office/drawing/2014/main" id="{8810AFED-FFF5-E87E-A871-00761C5CFB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60" y="237017"/>
            <a:ext cx="3096950" cy="55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8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BEFC21-64E3-AE23-2CA8-310BF3946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0" y="91446"/>
            <a:ext cx="5489379" cy="4026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B912C3-4F4A-F98A-46E1-D5D842422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241" y="91446"/>
            <a:ext cx="3016379" cy="40405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E1F75D-AF5A-479C-5158-945D020E328C}"/>
              </a:ext>
            </a:extLst>
          </p:cNvPr>
          <p:cNvSpPr txBox="1">
            <a:spLocks/>
          </p:cNvSpPr>
          <p:nvPr/>
        </p:nvSpPr>
        <p:spPr>
          <a:xfrm>
            <a:off x="1852626" y="5957465"/>
            <a:ext cx="10515600" cy="7403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Visit to Waverley Abbey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FEA94-8DC5-3C51-2526-6B24E4FB6323}"/>
              </a:ext>
            </a:extLst>
          </p:cNvPr>
          <p:cNvSpPr/>
          <p:nvPr/>
        </p:nvSpPr>
        <p:spPr>
          <a:xfrm>
            <a:off x="4916282" y="2372623"/>
            <a:ext cx="4666630" cy="34935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WhatsApp Image 2023-05-08 at 11.48.41 (1)">
            <a:extLst>
              <a:ext uri="{FF2B5EF4-FFF2-40B4-BE49-F238E27FC236}">
                <a16:creationId xmlns:a16="http://schemas.microsoft.com/office/drawing/2014/main" id="{DDBB91C2-A49C-004A-C5EA-AE1DDDB4FD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36" y="2415834"/>
            <a:ext cx="4537712" cy="34032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B7AAAC-7AAD-6D47-41EC-29A99C681142}"/>
              </a:ext>
            </a:extLst>
          </p:cNvPr>
          <p:cNvSpPr/>
          <p:nvPr/>
        </p:nvSpPr>
        <p:spPr>
          <a:xfrm>
            <a:off x="175447" y="3136392"/>
            <a:ext cx="2379844" cy="31912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WhatsApp Image 2023-05-08 at 11.48.41 (2)">
            <a:extLst>
              <a:ext uri="{FF2B5EF4-FFF2-40B4-BE49-F238E27FC236}">
                <a16:creationId xmlns:a16="http://schemas.microsoft.com/office/drawing/2014/main" id="{C895071C-47F6-75F3-B361-E1F05B2556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4" y="3160128"/>
            <a:ext cx="2318004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1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5000">
        <p159:morph option="byObject"/>
      </p:transition>
    </mc:Choice>
    <mc:Fallback>
      <p:transition spd="slow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15 at 19.39.21 (3)">
            <a:extLst>
              <a:ext uri="{FF2B5EF4-FFF2-40B4-BE49-F238E27FC236}">
                <a16:creationId xmlns:a16="http://schemas.microsoft.com/office/drawing/2014/main" id="{986CADE0-A8B6-BF2E-8525-387CD4253CF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6"/>
          <a:stretch/>
        </p:blipFill>
        <p:spPr>
          <a:xfrm>
            <a:off x="0" y="149860"/>
            <a:ext cx="12192000" cy="2986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BF0A76-DBB1-0E36-98D5-61200ED585F8}"/>
              </a:ext>
            </a:extLst>
          </p:cNvPr>
          <p:cNvSpPr/>
          <p:nvPr/>
        </p:nvSpPr>
        <p:spPr>
          <a:xfrm>
            <a:off x="637757" y="2581900"/>
            <a:ext cx="2068868" cy="41628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WhatsApp Image 2023-05-08 at 11.48.40 (2)">
            <a:extLst>
              <a:ext uri="{FF2B5EF4-FFF2-40B4-BE49-F238E27FC236}">
                <a16:creationId xmlns:a16="http://schemas.microsoft.com/office/drawing/2014/main" id="{5CA6F660-FDD2-31B5-85C8-91D6C1C0961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7" t="14533" r="24623" b="5866"/>
          <a:stretch/>
        </p:blipFill>
        <p:spPr>
          <a:xfrm>
            <a:off x="704088" y="2622032"/>
            <a:ext cx="1936966" cy="40861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BAD724-FC2E-B970-8983-84F62F4F800C}"/>
              </a:ext>
            </a:extLst>
          </p:cNvPr>
          <p:cNvSpPr/>
          <p:nvPr/>
        </p:nvSpPr>
        <p:spPr>
          <a:xfrm>
            <a:off x="4062001" y="2585456"/>
            <a:ext cx="3064581" cy="41628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WhatsApp Image 2023-05-08 at 11.48.40 (3)">
            <a:extLst>
              <a:ext uri="{FF2B5EF4-FFF2-40B4-BE49-F238E27FC236}">
                <a16:creationId xmlns:a16="http://schemas.microsoft.com/office/drawing/2014/main" id="{E903102D-1AB9-189B-41DB-DC59CD9D4A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3" t="14533" r="30666" b="5866"/>
          <a:stretch/>
        </p:blipFill>
        <p:spPr>
          <a:xfrm>
            <a:off x="4098577" y="2622032"/>
            <a:ext cx="2984159" cy="40861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D80E0F-E05A-D6A3-1253-EF70BF552BE0}"/>
              </a:ext>
            </a:extLst>
          </p:cNvPr>
          <p:cNvSpPr/>
          <p:nvPr/>
        </p:nvSpPr>
        <p:spPr>
          <a:xfrm>
            <a:off x="8366181" y="2545324"/>
            <a:ext cx="3121731" cy="41993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WhatsApp Image 2023-05-08 at 11.48.41">
            <a:extLst>
              <a:ext uri="{FF2B5EF4-FFF2-40B4-BE49-F238E27FC236}">
                <a16:creationId xmlns:a16="http://schemas.microsoft.com/office/drawing/2014/main" id="{CAE4EB83-4242-C1A3-72E0-41B24C5C2A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57" y="2622032"/>
            <a:ext cx="3064581" cy="408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04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5-08 at 11.48.40 (4)">
            <a:extLst>
              <a:ext uri="{FF2B5EF4-FFF2-40B4-BE49-F238E27FC236}">
                <a16:creationId xmlns:a16="http://schemas.microsoft.com/office/drawing/2014/main" id="{E810AD08-373B-BF2B-7B26-901531D7A2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82" y="747268"/>
            <a:ext cx="4022598" cy="5363464"/>
          </a:xfrm>
          <a:prstGeom prst="rect">
            <a:avLst/>
          </a:prstGeom>
        </p:spPr>
      </p:pic>
      <p:pic>
        <p:nvPicPr>
          <p:cNvPr id="2" name="Picture 1" descr="WhatsApp Image 2023-05-08 at 11.48.40 (5)">
            <a:extLst>
              <a:ext uri="{FF2B5EF4-FFF2-40B4-BE49-F238E27FC236}">
                <a16:creationId xmlns:a16="http://schemas.microsoft.com/office/drawing/2014/main" id="{E7F732E7-F6FA-3167-93C8-91AB5F5C5F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90" y="747268"/>
            <a:ext cx="4022598" cy="536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21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39</Words>
  <Application>Microsoft Office PowerPoint</Application>
  <PresentationFormat>Widescreen</PresentationFormat>
  <Paragraphs>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Coronation Camp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Coronation Camp 2023</dc:title>
  <dc:creator>Malcolm Buckley</dc:creator>
  <cp:lastModifiedBy>Malcolm Buckley</cp:lastModifiedBy>
  <cp:revision>1</cp:revision>
  <dcterms:created xsi:type="dcterms:W3CDTF">2023-05-17T20:00:14Z</dcterms:created>
  <dcterms:modified xsi:type="dcterms:W3CDTF">2023-05-19T12:02:15Z</dcterms:modified>
</cp:coreProperties>
</file>