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2" r:id="rId4"/>
    <p:sldId id="273" r:id="rId5"/>
    <p:sldId id="263" r:id="rId6"/>
    <p:sldId id="257" r:id="rId7"/>
    <p:sldId id="258" r:id="rId8"/>
    <p:sldId id="264" r:id="rId9"/>
    <p:sldId id="265" r:id="rId10"/>
    <p:sldId id="267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C84FD3-EBE4-4395-BE48-6485F662C951}" v="87" dt="2023-05-18T19:13:52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colm Buckley" userId="b5b8a12c7271410b" providerId="LiveId" clId="{AEC84FD3-EBE4-4395-BE48-6485F662C951}"/>
    <pc:docChg chg="undo custSel addSld delSld modSld sldOrd">
      <pc:chgData name="Malcolm Buckley" userId="b5b8a12c7271410b" providerId="LiveId" clId="{AEC84FD3-EBE4-4395-BE48-6485F662C951}" dt="2023-05-19T12:06:29.100" v="878" actId="1076"/>
      <pc:docMkLst>
        <pc:docMk/>
      </pc:docMkLst>
      <pc:sldChg chg="modSp mod modTransition">
        <pc:chgData name="Malcolm Buckley" userId="b5b8a12c7271410b" providerId="LiveId" clId="{AEC84FD3-EBE4-4395-BE48-6485F662C951}" dt="2023-05-19T12:05:18.575" v="866" actId="20577"/>
        <pc:sldMkLst>
          <pc:docMk/>
          <pc:sldMk cId="2821661872" sldId="256"/>
        </pc:sldMkLst>
        <pc:spChg chg="mod">
          <ac:chgData name="Malcolm Buckley" userId="b5b8a12c7271410b" providerId="LiveId" clId="{AEC84FD3-EBE4-4395-BE48-6485F662C951}" dt="2023-05-17T19:50:57.920" v="6" actId="20577"/>
          <ac:spMkLst>
            <pc:docMk/>
            <pc:sldMk cId="2821661872" sldId="256"/>
            <ac:spMk id="2" creationId="{5E51E01F-E728-69BF-0C7A-F1C85E8B6EFE}"/>
          </ac:spMkLst>
        </pc:spChg>
        <pc:spChg chg="mod">
          <ac:chgData name="Malcolm Buckley" userId="b5b8a12c7271410b" providerId="LiveId" clId="{AEC84FD3-EBE4-4395-BE48-6485F662C951}" dt="2023-05-19T12:05:18.575" v="866" actId="20577"/>
          <ac:spMkLst>
            <pc:docMk/>
            <pc:sldMk cId="2821661872" sldId="256"/>
            <ac:spMk id="3" creationId="{CD9C69DF-4875-0AA6-C21D-1E9FC4ECEF56}"/>
          </ac:spMkLst>
        </pc:spChg>
      </pc:sldChg>
      <pc:sldChg chg="addSp delSp modSp mod ord modTransition">
        <pc:chgData name="Malcolm Buckley" userId="b5b8a12c7271410b" providerId="LiveId" clId="{AEC84FD3-EBE4-4395-BE48-6485F662C951}" dt="2023-05-18T19:08:22.702" v="737" actId="2085"/>
        <pc:sldMkLst>
          <pc:docMk/>
          <pc:sldMk cId="2457945196" sldId="257"/>
        </pc:sldMkLst>
        <pc:spChg chg="mod">
          <ac:chgData name="Malcolm Buckley" userId="b5b8a12c7271410b" providerId="LiveId" clId="{AEC84FD3-EBE4-4395-BE48-6485F662C951}" dt="2023-05-18T19:07:44.443" v="731" actId="14100"/>
          <ac:spMkLst>
            <pc:docMk/>
            <pc:sldMk cId="2457945196" sldId="257"/>
            <ac:spMk id="2" creationId="{D54BD9F1-966D-0852-4D37-EFC9260E34FD}"/>
          </ac:spMkLst>
        </pc:spChg>
        <pc:spChg chg="add del mod">
          <ac:chgData name="Malcolm Buckley" userId="b5b8a12c7271410b" providerId="LiveId" clId="{AEC84FD3-EBE4-4395-BE48-6485F662C951}" dt="2023-05-18T18:28:32.142" v="306" actId="478"/>
          <ac:spMkLst>
            <pc:docMk/>
            <pc:sldMk cId="2457945196" sldId="257"/>
            <ac:spMk id="4" creationId="{E3388797-F78C-0A5F-E96B-E5999940D493}"/>
          </ac:spMkLst>
        </pc:spChg>
        <pc:spChg chg="add mod ord">
          <ac:chgData name="Malcolm Buckley" userId="b5b8a12c7271410b" providerId="LiveId" clId="{AEC84FD3-EBE4-4395-BE48-6485F662C951}" dt="2023-05-18T19:08:22.702" v="737" actId="2085"/>
          <ac:spMkLst>
            <pc:docMk/>
            <pc:sldMk cId="2457945196" sldId="257"/>
            <ac:spMk id="10" creationId="{33FBD422-77D5-E0D6-4295-D53F889A233E}"/>
          </ac:spMkLst>
        </pc:spChg>
        <pc:picChg chg="del mod">
          <ac:chgData name="Malcolm Buckley" userId="b5b8a12c7271410b" providerId="LiveId" clId="{AEC84FD3-EBE4-4395-BE48-6485F662C951}" dt="2023-05-18T18:28:28.790" v="305" actId="478"/>
          <ac:picMkLst>
            <pc:docMk/>
            <pc:sldMk cId="2457945196" sldId="257"/>
            <ac:picMk id="5" creationId="{93AD79F4-E5FD-9E10-A121-0ED9DD61D7CF}"/>
          </ac:picMkLst>
        </pc:picChg>
        <pc:picChg chg="add mod">
          <ac:chgData name="Malcolm Buckley" userId="b5b8a12c7271410b" providerId="LiveId" clId="{AEC84FD3-EBE4-4395-BE48-6485F662C951}" dt="2023-05-18T19:06:27.895" v="717" actId="1038"/>
          <ac:picMkLst>
            <pc:docMk/>
            <pc:sldMk cId="2457945196" sldId="257"/>
            <ac:picMk id="7" creationId="{0D920A9A-AF47-F473-6EE8-CFFC08A776F5}"/>
          </ac:picMkLst>
        </pc:picChg>
        <pc:picChg chg="add mod">
          <ac:chgData name="Malcolm Buckley" userId="b5b8a12c7271410b" providerId="LiveId" clId="{AEC84FD3-EBE4-4395-BE48-6485F662C951}" dt="2023-05-18T19:07:37.430" v="727" actId="1076"/>
          <ac:picMkLst>
            <pc:docMk/>
            <pc:sldMk cId="2457945196" sldId="257"/>
            <ac:picMk id="9" creationId="{D8795AAB-96F8-551E-A466-7BEAB5AD9B0A}"/>
          </ac:picMkLst>
        </pc:picChg>
        <pc:picChg chg="add mod">
          <ac:chgData name="Malcolm Buckley" userId="b5b8a12c7271410b" providerId="LiveId" clId="{AEC84FD3-EBE4-4395-BE48-6485F662C951}" dt="2023-05-18T19:06:31.936" v="726" actId="1037"/>
          <ac:picMkLst>
            <pc:docMk/>
            <pc:sldMk cId="2457945196" sldId="257"/>
            <ac:picMk id="2050" creationId="{515D620C-65A7-C844-B920-287D99285559}"/>
          </ac:picMkLst>
        </pc:picChg>
        <pc:picChg chg="add mod">
          <ac:chgData name="Malcolm Buckley" userId="b5b8a12c7271410b" providerId="LiveId" clId="{AEC84FD3-EBE4-4395-BE48-6485F662C951}" dt="2023-05-18T19:06:31.936" v="726" actId="1037"/>
          <ac:picMkLst>
            <pc:docMk/>
            <pc:sldMk cId="2457945196" sldId="257"/>
            <ac:picMk id="2052" creationId="{B3DA4C21-C21C-D16E-0B25-58740322F303}"/>
          </ac:picMkLst>
        </pc:picChg>
        <pc:picChg chg="add del mod">
          <ac:chgData name="Malcolm Buckley" userId="b5b8a12c7271410b" providerId="LiveId" clId="{AEC84FD3-EBE4-4395-BE48-6485F662C951}" dt="2023-05-18T19:05:14.163" v="700" actId="478"/>
          <ac:picMkLst>
            <pc:docMk/>
            <pc:sldMk cId="2457945196" sldId="257"/>
            <ac:picMk id="2054" creationId="{A18ABC51-C680-6A0F-B230-BD536296156F}"/>
          </ac:picMkLst>
        </pc:picChg>
      </pc:sldChg>
      <pc:sldChg chg="addSp delSp modSp mod ord modTransition">
        <pc:chgData name="Malcolm Buckley" userId="b5b8a12c7271410b" providerId="LiveId" clId="{AEC84FD3-EBE4-4395-BE48-6485F662C951}" dt="2023-05-18T19:10:00.144" v="768" actId="1035"/>
        <pc:sldMkLst>
          <pc:docMk/>
          <pc:sldMk cId="768364834" sldId="258"/>
        </pc:sldMkLst>
        <pc:spChg chg="mod">
          <ac:chgData name="Malcolm Buckley" userId="b5b8a12c7271410b" providerId="LiveId" clId="{AEC84FD3-EBE4-4395-BE48-6485F662C951}" dt="2023-05-18T19:10:00.144" v="768" actId="1035"/>
          <ac:spMkLst>
            <pc:docMk/>
            <pc:sldMk cId="768364834" sldId="258"/>
            <ac:spMk id="2" creationId="{D54BD9F1-966D-0852-4D37-EFC9260E34FD}"/>
          </ac:spMkLst>
        </pc:spChg>
        <pc:spChg chg="del">
          <ac:chgData name="Malcolm Buckley" userId="b5b8a12c7271410b" providerId="LiveId" clId="{AEC84FD3-EBE4-4395-BE48-6485F662C951}" dt="2023-05-18T18:30:04.950" v="343" actId="478"/>
          <ac:spMkLst>
            <pc:docMk/>
            <pc:sldMk cId="768364834" sldId="258"/>
            <ac:spMk id="7" creationId="{3C3BBFE8-84F4-FF86-AF81-DA0390630209}"/>
          </ac:spMkLst>
        </pc:spChg>
        <pc:picChg chg="add mod">
          <ac:chgData name="Malcolm Buckley" userId="b5b8a12c7271410b" providerId="LiveId" clId="{AEC84FD3-EBE4-4395-BE48-6485F662C951}" dt="2023-05-18T19:09:31.674" v="749" actId="1076"/>
          <ac:picMkLst>
            <pc:docMk/>
            <pc:sldMk cId="768364834" sldId="258"/>
            <ac:picMk id="4" creationId="{21ACF673-2E86-74DD-7002-620155984ED3}"/>
          </ac:picMkLst>
        </pc:picChg>
        <pc:picChg chg="add mod modCrop">
          <ac:chgData name="Malcolm Buckley" userId="b5b8a12c7271410b" providerId="LiveId" clId="{AEC84FD3-EBE4-4395-BE48-6485F662C951}" dt="2023-05-18T19:09:25.143" v="748" actId="14100"/>
          <ac:picMkLst>
            <pc:docMk/>
            <pc:sldMk cId="768364834" sldId="258"/>
            <ac:picMk id="6" creationId="{C0F0F464-E7FD-7C5A-68D6-9B631A120BC1}"/>
          </ac:picMkLst>
        </pc:picChg>
        <pc:picChg chg="del">
          <ac:chgData name="Malcolm Buckley" userId="b5b8a12c7271410b" providerId="LiveId" clId="{AEC84FD3-EBE4-4395-BE48-6485F662C951}" dt="2023-05-18T18:29:43.393" v="317" actId="478"/>
          <ac:picMkLst>
            <pc:docMk/>
            <pc:sldMk cId="768364834" sldId="258"/>
            <ac:picMk id="8" creationId="{33363314-0078-D3B1-27D6-E5A117E9FFC1}"/>
          </ac:picMkLst>
        </pc:picChg>
        <pc:picChg chg="add mod">
          <ac:chgData name="Malcolm Buckley" userId="b5b8a12c7271410b" providerId="LiveId" clId="{AEC84FD3-EBE4-4395-BE48-6485F662C951}" dt="2023-05-18T19:08:40.004" v="739" actId="1076"/>
          <ac:picMkLst>
            <pc:docMk/>
            <pc:sldMk cId="768364834" sldId="258"/>
            <ac:picMk id="3074" creationId="{DF97D8E4-CA76-B29A-687D-66161E086B8B}"/>
          </ac:picMkLst>
        </pc:picChg>
      </pc:sldChg>
      <pc:sldChg chg="addSp modSp mod ord modTransition">
        <pc:chgData name="Malcolm Buckley" userId="b5b8a12c7271410b" providerId="LiveId" clId="{AEC84FD3-EBE4-4395-BE48-6485F662C951}" dt="2023-05-18T18:38:42.431" v="472"/>
        <pc:sldMkLst>
          <pc:docMk/>
          <pc:sldMk cId="1819644035" sldId="259"/>
        </pc:sldMkLst>
        <pc:spChg chg="mod">
          <ac:chgData name="Malcolm Buckley" userId="b5b8a12c7271410b" providerId="LiveId" clId="{AEC84FD3-EBE4-4395-BE48-6485F662C951}" dt="2023-05-18T18:25:25.041" v="230" actId="6549"/>
          <ac:spMkLst>
            <pc:docMk/>
            <pc:sldMk cId="1819644035" sldId="259"/>
            <ac:spMk id="2" creationId="{D54BD9F1-966D-0852-4D37-EFC9260E34FD}"/>
          </ac:spMkLst>
        </pc:spChg>
        <pc:spChg chg="add mod">
          <ac:chgData name="Malcolm Buckley" userId="b5b8a12c7271410b" providerId="LiveId" clId="{AEC84FD3-EBE4-4395-BE48-6485F662C951}" dt="2023-05-18T18:25:42.227" v="271" actId="20577"/>
          <ac:spMkLst>
            <pc:docMk/>
            <pc:sldMk cId="1819644035" sldId="259"/>
            <ac:spMk id="3" creationId="{83BD2D07-0E2F-7EF6-2B61-1F591B965186}"/>
          </ac:spMkLst>
        </pc:spChg>
      </pc:sldChg>
      <pc:sldChg chg="addSp modSp del mod modTransition">
        <pc:chgData name="Malcolm Buckley" userId="b5b8a12c7271410b" providerId="LiveId" clId="{AEC84FD3-EBE4-4395-BE48-6485F662C951}" dt="2023-05-18T18:22:23.158" v="66" actId="47"/>
        <pc:sldMkLst>
          <pc:docMk/>
          <pc:sldMk cId="1795312528" sldId="260"/>
        </pc:sldMkLst>
        <pc:spChg chg="mod">
          <ac:chgData name="Malcolm Buckley" userId="b5b8a12c7271410b" providerId="LiveId" clId="{AEC84FD3-EBE4-4395-BE48-6485F662C951}" dt="2023-05-18T18:19:00.702" v="39" actId="20577"/>
          <ac:spMkLst>
            <pc:docMk/>
            <pc:sldMk cId="1795312528" sldId="260"/>
            <ac:spMk id="2" creationId="{D54BD9F1-966D-0852-4D37-EFC9260E34FD}"/>
          </ac:spMkLst>
        </pc:spChg>
        <pc:picChg chg="add mod">
          <ac:chgData name="Malcolm Buckley" userId="b5b8a12c7271410b" providerId="LiveId" clId="{AEC84FD3-EBE4-4395-BE48-6485F662C951}" dt="2023-05-18T18:18:57.302" v="37" actId="1076"/>
          <ac:picMkLst>
            <pc:docMk/>
            <pc:sldMk cId="1795312528" sldId="260"/>
            <ac:picMk id="1026" creationId="{387FEACD-7D53-AA1C-C5FE-C09DFF7E2FE1}"/>
          </ac:picMkLst>
        </pc:picChg>
      </pc:sldChg>
      <pc:sldChg chg="addSp modSp mod modTransition">
        <pc:chgData name="Malcolm Buckley" userId="b5b8a12c7271410b" providerId="LiveId" clId="{AEC84FD3-EBE4-4395-BE48-6485F662C951}" dt="2023-05-19T12:06:29.100" v="878" actId="1076"/>
        <pc:sldMkLst>
          <pc:docMk/>
          <pc:sldMk cId="304534175" sldId="261"/>
        </pc:sldMkLst>
        <pc:spChg chg="mod">
          <ac:chgData name="Malcolm Buckley" userId="b5b8a12c7271410b" providerId="LiveId" clId="{AEC84FD3-EBE4-4395-BE48-6485F662C951}" dt="2023-05-18T19:13:04.518" v="806" actId="14100"/>
          <ac:spMkLst>
            <pc:docMk/>
            <pc:sldMk cId="304534175" sldId="261"/>
            <ac:spMk id="2" creationId="{1C6AC4FE-4D2D-D62F-FD99-3C0116BCFF7A}"/>
          </ac:spMkLst>
        </pc:spChg>
        <pc:picChg chg="mod">
          <ac:chgData name="Malcolm Buckley" userId="b5b8a12c7271410b" providerId="LiveId" clId="{AEC84FD3-EBE4-4395-BE48-6485F662C951}" dt="2023-05-19T12:05:50.841" v="867" actId="1076"/>
          <ac:picMkLst>
            <pc:docMk/>
            <pc:sldMk cId="304534175" sldId="261"/>
            <ac:picMk id="4" creationId="{932A8B4C-3BFF-48C7-71BD-B4EC665B2BE7}"/>
          </ac:picMkLst>
        </pc:picChg>
        <pc:picChg chg="mod modCrop">
          <ac:chgData name="Malcolm Buckley" userId="b5b8a12c7271410b" providerId="LiveId" clId="{AEC84FD3-EBE4-4395-BE48-6485F662C951}" dt="2023-05-19T12:06:29.100" v="878" actId="1076"/>
          <ac:picMkLst>
            <pc:docMk/>
            <pc:sldMk cId="304534175" sldId="261"/>
            <ac:picMk id="5" creationId="{E83F3480-0B90-18E6-47B5-A35475682C0D}"/>
          </ac:picMkLst>
        </pc:picChg>
        <pc:picChg chg="add mod modCrop">
          <ac:chgData name="Malcolm Buckley" userId="b5b8a12c7271410b" providerId="LiveId" clId="{AEC84FD3-EBE4-4395-BE48-6485F662C951}" dt="2023-05-19T12:06:13.647" v="874" actId="732"/>
          <ac:picMkLst>
            <pc:docMk/>
            <pc:sldMk cId="304534175" sldId="261"/>
            <ac:picMk id="6" creationId="{9E3019BB-30D9-0A76-B252-807584DB6A3A}"/>
          </ac:picMkLst>
        </pc:picChg>
        <pc:picChg chg="add mod">
          <ac:chgData name="Malcolm Buckley" userId="b5b8a12c7271410b" providerId="LiveId" clId="{AEC84FD3-EBE4-4395-BE48-6485F662C951}" dt="2023-05-19T12:06:25.530" v="877" actId="1076"/>
          <ac:picMkLst>
            <pc:docMk/>
            <pc:sldMk cId="304534175" sldId="261"/>
            <ac:picMk id="8" creationId="{B591A6F2-52D4-C674-CF76-53D082935718}"/>
          </ac:picMkLst>
        </pc:picChg>
        <pc:picChg chg="add mod">
          <ac:chgData name="Malcolm Buckley" userId="b5b8a12c7271410b" providerId="LiveId" clId="{AEC84FD3-EBE4-4395-BE48-6485F662C951}" dt="2023-05-19T12:06:20.639" v="875" actId="1076"/>
          <ac:picMkLst>
            <pc:docMk/>
            <pc:sldMk cId="304534175" sldId="261"/>
            <ac:picMk id="10" creationId="{A0FFF094-14A8-EB98-8BAC-E5C8E7590B68}"/>
          </ac:picMkLst>
        </pc:picChg>
      </pc:sldChg>
      <pc:sldChg chg="addSp modSp mod modTransition">
        <pc:chgData name="Malcolm Buckley" userId="b5b8a12c7271410b" providerId="LiveId" clId="{AEC84FD3-EBE4-4395-BE48-6485F662C951}" dt="2023-05-18T19:14:23.679" v="826" actId="1076"/>
        <pc:sldMkLst>
          <pc:docMk/>
          <pc:sldMk cId="2497827537" sldId="262"/>
        </pc:sldMkLst>
        <pc:picChg chg="mod">
          <ac:chgData name="Malcolm Buckley" userId="b5b8a12c7271410b" providerId="LiveId" clId="{AEC84FD3-EBE4-4395-BE48-6485F662C951}" dt="2023-05-18T19:14:20.029" v="825" actId="1076"/>
          <ac:picMkLst>
            <pc:docMk/>
            <pc:sldMk cId="2497827537" sldId="262"/>
            <ac:picMk id="4" creationId="{51FA7929-DE39-D656-AB86-05BF5193CCB7}"/>
          </ac:picMkLst>
        </pc:picChg>
        <pc:picChg chg="mod">
          <ac:chgData name="Malcolm Buckley" userId="b5b8a12c7271410b" providerId="LiveId" clId="{AEC84FD3-EBE4-4395-BE48-6485F662C951}" dt="2023-05-18T19:13:15.439" v="808" actId="1076"/>
          <ac:picMkLst>
            <pc:docMk/>
            <pc:sldMk cId="2497827537" sldId="262"/>
            <ac:picMk id="5" creationId="{8BC9D773-6055-3588-C7EC-D99D9E2BDA41}"/>
          </ac:picMkLst>
        </pc:picChg>
        <pc:picChg chg="add mod">
          <ac:chgData name="Malcolm Buckley" userId="b5b8a12c7271410b" providerId="LiveId" clId="{AEC84FD3-EBE4-4395-BE48-6485F662C951}" dt="2023-05-18T19:14:14.257" v="823" actId="1076"/>
          <ac:picMkLst>
            <pc:docMk/>
            <pc:sldMk cId="2497827537" sldId="262"/>
            <ac:picMk id="6" creationId="{8180C2EB-DBBD-EAB3-027E-54690CF04F78}"/>
          </ac:picMkLst>
        </pc:picChg>
        <pc:picChg chg="add mod">
          <ac:chgData name="Malcolm Buckley" userId="b5b8a12c7271410b" providerId="LiveId" clId="{AEC84FD3-EBE4-4395-BE48-6485F662C951}" dt="2023-05-18T19:14:23.679" v="826" actId="1076"/>
          <ac:picMkLst>
            <pc:docMk/>
            <pc:sldMk cId="2497827537" sldId="262"/>
            <ac:picMk id="8" creationId="{8BE0C553-8D14-B254-8070-38DACFE0E379}"/>
          </ac:picMkLst>
        </pc:picChg>
        <pc:picChg chg="add mod">
          <ac:chgData name="Malcolm Buckley" userId="b5b8a12c7271410b" providerId="LiveId" clId="{AEC84FD3-EBE4-4395-BE48-6485F662C951}" dt="2023-05-18T19:14:17.047" v="824" actId="1076"/>
          <ac:picMkLst>
            <pc:docMk/>
            <pc:sldMk cId="2497827537" sldId="262"/>
            <ac:picMk id="10" creationId="{61ABE52D-FB42-FEF6-5FF0-89A996FC8274}"/>
          </ac:picMkLst>
        </pc:picChg>
      </pc:sldChg>
      <pc:sldChg chg="modSp mod ord modTransition">
        <pc:chgData name="Malcolm Buckley" userId="b5b8a12c7271410b" providerId="LiveId" clId="{AEC84FD3-EBE4-4395-BE48-6485F662C951}" dt="2023-05-18T18:38:34.551" v="470"/>
        <pc:sldMkLst>
          <pc:docMk/>
          <pc:sldMk cId="3950772894" sldId="263"/>
        </pc:sldMkLst>
        <pc:spChg chg="mod">
          <ac:chgData name="Malcolm Buckley" userId="b5b8a12c7271410b" providerId="LiveId" clId="{AEC84FD3-EBE4-4395-BE48-6485F662C951}" dt="2023-05-18T18:18:13.056" v="34" actId="20577"/>
          <ac:spMkLst>
            <pc:docMk/>
            <pc:sldMk cId="3950772894" sldId="263"/>
            <ac:spMk id="2" creationId="{D54BD9F1-966D-0852-4D37-EFC9260E34FD}"/>
          </ac:spMkLst>
        </pc:spChg>
      </pc:sldChg>
      <pc:sldChg chg="modTransition">
        <pc:chgData name="Malcolm Buckley" userId="b5b8a12c7271410b" providerId="LiveId" clId="{AEC84FD3-EBE4-4395-BE48-6485F662C951}" dt="2023-05-17T19:54:31.029" v="28"/>
        <pc:sldMkLst>
          <pc:docMk/>
          <pc:sldMk cId="3756105598" sldId="264"/>
        </pc:sldMkLst>
      </pc:sldChg>
      <pc:sldChg chg="addSp modSp mod modTransition">
        <pc:chgData name="Malcolm Buckley" userId="b5b8a12c7271410b" providerId="LiveId" clId="{AEC84FD3-EBE4-4395-BE48-6485F662C951}" dt="2023-05-18T18:33:55.333" v="452" actId="1076"/>
        <pc:sldMkLst>
          <pc:docMk/>
          <pc:sldMk cId="1383950294" sldId="265"/>
        </pc:sldMkLst>
        <pc:spChg chg="mod">
          <ac:chgData name="Malcolm Buckley" userId="b5b8a12c7271410b" providerId="LiveId" clId="{AEC84FD3-EBE4-4395-BE48-6485F662C951}" dt="2023-05-18T18:33:44.888" v="445" actId="5793"/>
          <ac:spMkLst>
            <pc:docMk/>
            <pc:sldMk cId="1383950294" sldId="265"/>
            <ac:spMk id="2" creationId="{D54BD9F1-966D-0852-4D37-EFC9260E34FD}"/>
          </ac:spMkLst>
        </pc:spChg>
        <pc:spChg chg="add mod">
          <ac:chgData name="Malcolm Buckley" userId="b5b8a12c7271410b" providerId="LiveId" clId="{AEC84FD3-EBE4-4395-BE48-6485F662C951}" dt="2023-05-18T18:33:50.943" v="450" actId="1076"/>
          <ac:spMkLst>
            <pc:docMk/>
            <pc:sldMk cId="1383950294" sldId="265"/>
            <ac:spMk id="7" creationId="{89DCBC74-683C-AF7E-7D12-7707A6C7C62D}"/>
          </ac:spMkLst>
        </pc:spChg>
        <pc:spChg chg="add mod">
          <ac:chgData name="Malcolm Buckley" userId="b5b8a12c7271410b" providerId="LiveId" clId="{AEC84FD3-EBE4-4395-BE48-6485F662C951}" dt="2023-05-18T18:33:55.333" v="452" actId="1076"/>
          <ac:spMkLst>
            <pc:docMk/>
            <pc:sldMk cId="1383950294" sldId="265"/>
            <ac:spMk id="8" creationId="{0C1C9755-4EAD-1A7C-3123-3260D1393D3C}"/>
          </ac:spMkLst>
        </pc:spChg>
        <pc:picChg chg="mod modCrop">
          <ac:chgData name="Malcolm Buckley" userId="b5b8a12c7271410b" providerId="LiveId" clId="{AEC84FD3-EBE4-4395-BE48-6485F662C951}" dt="2023-05-18T18:33:02.862" v="428" actId="1076"/>
          <ac:picMkLst>
            <pc:docMk/>
            <pc:sldMk cId="1383950294" sldId="265"/>
            <ac:picMk id="3" creationId="{EDDF143D-BF15-2EE4-9BA6-7A6B409473F9}"/>
          </ac:picMkLst>
        </pc:picChg>
        <pc:picChg chg="mod">
          <ac:chgData name="Malcolm Buckley" userId="b5b8a12c7271410b" providerId="LiveId" clId="{AEC84FD3-EBE4-4395-BE48-6485F662C951}" dt="2023-05-18T18:33:35.013" v="438" actId="1076"/>
          <ac:picMkLst>
            <pc:docMk/>
            <pc:sldMk cId="1383950294" sldId="265"/>
            <ac:picMk id="4" creationId="{7D33F8B3-5FE8-FC09-F731-315503B62039}"/>
          </ac:picMkLst>
        </pc:picChg>
        <pc:picChg chg="add mod ord">
          <ac:chgData name="Malcolm Buckley" userId="b5b8a12c7271410b" providerId="LiveId" clId="{AEC84FD3-EBE4-4395-BE48-6485F662C951}" dt="2023-05-18T18:33:33.173" v="437" actId="1076"/>
          <ac:picMkLst>
            <pc:docMk/>
            <pc:sldMk cId="1383950294" sldId="265"/>
            <ac:picMk id="5" creationId="{D6057747-C6B1-CA03-E68B-2B242AF1D16F}"/>
          </ac:picMkLst>
        </pc:picChg>
        <pc:picChg chg="add mod">
          <ac:chgData name="Malcolm Buckley" userId="b5b8a12c7271410b" providerId="LiveId" clId="{AEC84FD3-EBE4-4395-BE48-6485F662C951}" dt="2023-05-18T18:33:18.582" v="433" actId="1076"/>
          <ac:picMkLst>
            <pc:docMk/>
            <pc:sldMk cId="1383950294" sldId="265"/>
            <ac:picMk id="6" creationId="{B7D68AC4-F64E-7963-3991-FEE422A9F1F1}"/>
          </ac:picMkLst>
        </pc:picChg>
      </pc:sldChg>
      <pc:sldChg chg="del modTransition">
        <pc:chgData name="Malcolm Buckley" userId="b5b8a12c7271410b" providerId="LiveId" clId="{AEC84FD3-EBE4-4395-BE48-6485F662C951}" dt="2023-05-18T18:34:03.402" v="453" actId="47"/>
        <pc:sldMkLst>
          <pc:docMk/>
          <pc:sldMk cId="1361199296" sldId="266"/>
        </pc:sldMkLst>
      </pc:sldChg>
      <pc:sldChg chg="modSp mod modTransition">
        <pc:chgData name="Malcolm Buckley" userId="b5b8a12c7271410b" providerId="LiveId" clId="{AEC84FD3-EBE4-4395-BE48-6485F662C951}" dt="2023-05-18T18:34:15.395" v="466" actId="20577"/>
        <pc:sldMkLst>
          <pc:docMk/>
          <pc:sldMk cId="965903947" sldId="267"/>
        </pc:sldMkLst>
        <pc:spChg chg="mod">
          <ac:chgData name="Malcolm Buckley" userId="b5b8a12c7271410b" providerId="LiveId" clId="{AEC84FD3-EBE4-4395-BE48-6485F662C951}" dt="2023-05-18T18:34:15.395" v="466" actId="20577"/>
          <ac:spMkLst>
            <pc:docMk/>
            <pc:sldMk cId="965903947" sldId="267"/>
            <ac:spMk id="2" creationId="{1C6AC4FE-4D2D-D62F-FD99-3C0116BCFF7A}"/>
          </ac:spMkLst>
        </pc:spChg>
      </pc:sldChg>
      <pc:sldChg chg="del ord modTransition">
        <pc:chgData name="Malcolm Buckley" userId="b5b8a12c7271410b" providerId="LiveId" clId="{AEC84FD3-EBE4-4395-BE48-6485F662C951}" dt="2023-05-18T19:15:38.830" v="828" actId="47"/>
        <pc:sldMkLst>
          <pc:docMk/>
          <pc:sldMk cId="1119716880" sldId="268"/>
        </pc:sldMkLst>
      </pc:sldChg>
      <pc:sldChg chg="del modTransition">
        <pc:chgData name="Malcolm Buckley" userId="b5b8a12c7271410b" providerId="LiveId" clId="{AEC84FD3-EBE4-4395-BE48-6485F662C951}" dt="2023-05-19T12:04:52.776" v="830" actId="47"/>
        <pc:sldMkLst>
          <pc:docMk/>
          <pc:sldMk cId="3069111238" sldId="269"/>
        </pc:sldMkLst>
      </pc:sldChg>
      <pc:sldChg chg="del ord modTransition">
        <pc:chgData name="Malcolm Buckley" userId="b5b8a12c7271410b" providerId="LiveId" clId="{AEC84FD3-EBE4-4395-BE48-6485F662C951}" dt="2023-05-18T19:15:35.840" v="827" actId="47"/>
        <pc:sldMkLst>
          <pc:docMk/>
          <pc:sldMk cId="642381397" sldId="270"/>
        </pc:sldMkLst>
      </pc:sldChg>
      <pc:sldChg chg="del modTransition">
        <pc:chgData name="Malcolm Buckley" userId="b5b8a12c7271410b" providerId="LiveId" clId="{AEC84FD3-EBE4-4395-BE48-6485F662C951}" dt="2023-05-19T12:04:51.365" v="829" actId="47"/>
        <pc:sldMkLst>
          <pc:docMk/>
          <pc:sldMk cId="2805332184" sldId="271"/>
        </pc:sldMkLst>
      </pc:sldChg>
      <pc:sldChg chg="modSp add mod ord">
        <pc:chgData name="Malcolm Buckley" userId="b5b8a12c7271410b" providerId="LiveId" clId="{AEC84FD3-EBE4-4395-BE48-6485F662C951}" dt="2023-05-18T18:38:49.902" v="474"/>
        <pc:sldMkLst>
          <pc:docMk/>
          <pc:sldMk cId="2632111648" sldId="272"/>
        </pc:sldMkLst>
        <pc:picChg chg="mod">
          <ac:chgData name="Malcolm Buckley" userId="b5b8a12c7271410b" providerId="LiveId" clId="{AEC84FD3-EBE4-4395-BE48-6485F662C951}" dt="2023-05-18T18:21:39.216" v="58" actId="1076"/>
          <ac:picMkLst>
            <pc:docMk/>
            <pc:sldMk cId="2632111648" sldId="272"/>
            <ac:picMk id="7" creationId="{A871AA12-454F-7BFD-B0B0-6597FF351133}"/>
          </ac:picMkLst>
        </pc:picChg>
        <pc:picChg chg="mod modCrop">
          <ac:chgData name="Malcolm Buckley" userId="b5b8a12c7271410b" providerId="LiveId" clId="{AEC84FD3-EBE4-4395-BE48-6485F662C951}" dt="2023-05-18T18:22:17.298" v="65" actId="1076"/>
          <ac:picMkLst>
            <pc:docMk/>
            <pc:sldMk cId="2632111648" sldId="272"/>
            <ac:picMk id="8" creationId="{987BD904-CD4E-E776-6885-64D27A5C9248}"/>
          </ac:picMkLst>
        </pc:picChg>
        <pc:picChg chg="mod modCrop">
          <ac:chgData name="Malcolm Buckley" userId="b5b8a12c7271410b" providerId="LiveId" clId="{AEC84FD3-EBE4-4395-BE48-6485F662C951}" dt="2023-05-18T18:21:52.513" v="60" actId="1076"/>
          <ac:picMkLst>
            <pc:docMk/>
            <pc:sldMk cId="2632111648" sldId="272"/>
            <ac:picMk id="10" creationId="{2187DDB7-0B05-9DCA-4840-469367F94651}"/>
          </ac:picMkLst>
        </pc:picChg>
        <pc:picChg chg="mod">
          <ac:chgData name="Malcolm Buckley" userId="b5b8a12c7271410b" providerId="LiveId" clId="{AEC84FD3-EBE4-4395-BE48-6485F662C951}" dt="2023-05-18T18:21:43.626" v="59" actId="1076"/>
          <ac:picMkLst>
            <pc:docMk/>
            <pc:sldMk cId="2632111648" sldId="272"/>
            <ac:picMk id="1026" creationId="{387FEACD-7D53-AA1C-C5FE-C09DFF7E2FE1}"/>
          </ac:picMkLst>
        </pc:picChg>
      </pc:sldChg>
      <pc:sldChg chg="del">
        <pc:chgData name="Malcolm Buckley" userId="b5b8a12c7271410b" providerId="LiveId" clId="{AEC84FD3-EBE4-4395-BE48-6485F662C951}" dt="2023-05-17T19:54:08.794" v="25" actId="47"/>
        <pc:sldMkLst>
          <pc:docMk/>
          <pc:sldMk cId="3039325070" sldId="272"/>
        </pc:sldMkLst>
      </pc:sldChg>
      <pc:sldChg chg="addSp delSp modSp add mod">
        <pc:chgData name="Malcolm Buckley" userId="b5b8a12c7271410b" providerId="LiveId" clId="{AEC84FD3-EBE4-4395-BE48-6485F662C951}" dt="2023-05-18T18:42:05.805" v="670" actId="408"/>
        <pc:sldMkLst>
          <pc:docMk/>
          <pc:sldMk cId="2888239422" sldId="273"/>
        </pc:sldMkLst>
        <pc:spChg chg="mod">
          <ac:chgData name="Malcolm Buckley" userId="b5b8a12c7271410b" providerId="LiveId" clId="{AEC84FD3-EBE4-4395-BE48-6485F662C951}" dt="2023-05-18T18:41:32.106" v="661" actId="20577"/>
          <ac:spMkLst>
            <pc:docMk/>
            <pc:sldMk cId="2888239422" sldId="273"/>
            <ac:spMk id="2" creationId="{D54BD9F1-966D-0852-4D37-EFC9260E34FD}"/>
          </ac:spMkLst>
        </pc:spChg>
        <pc:picChg chg="del">
          <ac:chgData name="Malcolm Buckley" userId="b5b8a12c7271410b" providerId="LiveId" clId="{AEC84FD3-EBE4-4395-BE48-6485F662C951}" dt="2023-05-18T18:40:08.648" v="594" actId="478"/>
          <ac:picMkLst>
            <pc:docMk/>
            <pc:sldMk cId="2888239422" sldId="273"/>
            <ac:picMk id="7" creationId="{A871AA12-454F-7BFD-B0B0-6597FF351133}"/>
          </ac:picMkLst>
        </pc:picChg>
        <pc:picChg chg="del">
          <ac:chgData name="Malcolm Buckley" userId="b5b8a12c7271410b" providerId="LiveId" clId="{AEC84FD3-EBE4-4395-BE48-6485F662C951}" dt="2023-05-18T18:40:08.648" v="594" actId="478"/>
          <ac:picMkLst>
            <pc:docMk/>
            <pc:sldMk cId="2888239422" sldId="273"/>
            <ac:picMk id="8" creationId="{987BD904-CD4E-E776-6885-64D27A5C9248}"/>
          </ac:picMkLst>
        </pc:picChg>
        <pc:picChg chg="del">
          <ac:chgData name="Malcolm Buckley" userId="b5b8a12c7271410b" providerId="LiveId" clId="{AEC84FD3-EBE4-4395-BE48-6485F662C951}" dt="2023-05-18T18:40:08.648" v="594" actId="478"/>
          <ac:picMkLst>
            <pc:docMk/>
            <pc:sldMk cId="2888239422" sldId="273"/>
            <ac:picMk id="10" creationId="{2187DDB7-0B05-9DCA-4840-469367F94651}"/>
          </ac:picMkLst>
        </pc:picChg>
        <pc:picChg chg="del">
          <ac:chgData name="Malcolm Buckley" userId="b5b8a12c7271410b" providerId="LiveId" clId="{AEC84FD3-EBE4-4395-BE48-6485F662C951}" dt="2023-05-18T18:40:08.648" v="594" actId="478"/>
          <ac:picMkLst>
            <pc:docMk/>
            <pc:sldMk cId="2888239422" sldId="273"/>
            <ac:picMk id="1026" creationId="{387FEACD-7D53-AA1C-C5FE-C09DFF7E2FE1}"/>
          </ac:picMkLst>
        </pc:picChg>
        <pc:picChg chg="add mod">
          <ac:chgData name="Malcolm Buckley" userId="b5b8a12c7271410b" providerId="LiveId" clId="{AEC84FD3-EBE4-4395-BE48-6485F662C951}" dt="2023-05-18T18:42:05.805" v="670" actId="408"/>
          <ac:picMkLst>
            <pc:docMk/>
            <pc:sldMk cId="2888239422" sldId="273"/>
            <ac:picMk id="4098" creationId="{A0E62188-FDED-36A7-E1B0-9B0908B719E3}"/>
          </ac:picMkLst>
        </pc:picChg>
        <pc:picChg chg="add mod">
          <ac:chgData name="Malcolm Buckley" userId="b5b8a12c7271410b" providerId="LiveId" clId="{AEC84FD3-EBE4-4395-BE48-6485F662C951}" dt="2023-05-18T18:42:05.805" v="670" actId="408"/>
          <ac:picMkLst>
            <pc:docMk/>
            <pc:sldMk cId="2888239422" sldId="273"/>
            <ac:picMk id="4100" creationId="{8FA6F0C5-E9F0-3664-691D-6EA0408F0C78}"/>
          </ac:picMkLst>
        </pc:picChg>
        <pc:picChg chg="add mod">
          <ac:chgData name="Malcolm Buckley" userId="b5b8a12c7271410b" providerId="LiveId" clId="{AEC84FD3-EBE4-4395-BE48-6485F662C951}" dt="2023-05-18T18:42:05.805" v="670" actId="408"/>
          <ac:picMkLst>
            <pc:docMk/>
            <pc:sldMk cId="2888239422" sldId="273"/>
            <ac:picMk id="4102" creationId="{A21B8B95-CA0F-9F09-4FC2-3442A1382C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74E0-9420-8C76-746F-6EFCC8541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B0901-5DFF-9AAD-AC8E-52AE8D90F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140C-1D01-B0A5-6919-B6417699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DEF1A-91AD-809C-2DBE-01E11815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E2BF4-97A9-5416-4D4E-0E203EE6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31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412F5-BA92-D0DD-B816-0173F5F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C2625F-E0B7-1774-F764-51B243D75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67EA7-4E2F-FD66-B295-8AAD766D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EA877-106D-5F38-52DF-C249C98D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6A46F-24E1-80EA-EBDE-D2A2399DF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729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9845B-EBBF-E20E-E44A-A4E553E79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076D9-87B1-7EAB-0A70-3438978F0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39051-26D7-82B0-AE06-794923B8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50962-2873-81CF-18DC-07C95C85B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FA5C6-AD2C-5F68-8D2C-807E7204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76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16EA-8ACC-51BA-1CD9-A8DAB961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9E482-EC9D-9BC3-A14C-910D71483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A3248-6937-9B8C-43AA-30AF97CC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D693D-9194-A746-2AEA-144DB80FB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56FFC-F2FF-7D66-BAFC-49586DCD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061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4F14D-7AD9-FE04-98F6-A9FDE81F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B16B9-7052-A3B7-27EF-EC9B3FA4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68FCB-CCEA-1049-4C5A-2E3D83C1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6CAB4-E248-C55B-DABD-7A69DE20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0FDD7-5EAD-0ED9-9955-9E1BC1C1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7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9A59F-A732-6922-D2CD-9A93844E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913D6-C89A-F2E8-5A63-DD64D715C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FBB3E-6849-D60E-8B3F-CB542C50E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98324-215C-124D-4206-5A4393310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A3B03-2205-9016-66F7-F3D99126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B1E00-CE1B-5D46-D92B-1556FD300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7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4C19-B941-7090-7B44-770A9BEB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8F63-7A1D-A7A4-B691-DE65E346E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3DBE2-6A24-E982-4AE3-BF1C915F1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A2B1F-5AE3-44D4-55C2-8865CE3EB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F42E6A-78D9-395B-75C9-686C76071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940CE5-8941-BB6D-DD84-D2835E6A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D6DB4-BA86-9CA1-4A35-01504142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C72DCE-D356-8FA0-9A7F-429423FD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8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E516-E15C-AC10-92EB-B2A86C059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EB501-C2E7-C7E9-E8F9-2449FE35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D29E3-11B4-1FD6-9716-2F0EB25A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0F313-94DA-5DB1-E2EB-CD3A0DA1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13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792C4-D061-4F13-4241-57C5BEDD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6DB99-630D-68B1-0841-214F65616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D0037-2157-C313-41A5-78D23836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57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24E10-DD8B-8357-BF12-4BB010D4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CF695-8A94-C444-AA65-0B7502E0D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F7C4F-C972-D8B1-7A0F-FD6C4304B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4023B-4CDC-710D-3E7B-6F6A8981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18FEE-01B8-6A7F-B2C2-D1AE7BAFF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E8BE7-FF73-4476-D7D3-E296850E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BA125-EB01-4740-5E84-1A6E340A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D87063-8B12-3B57-2253-8E8595658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57083-F28D-4833-79CC-594A3D722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4E3D4-87A3-9636-ED31-84EDA87C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00194-C675-3338-010F-AA2073C7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04674-A6C0-86B0-38FE-35FE7103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8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C8BBE4-E10A-C892-AE0D-B9EFEE85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5E61D-1D56-4640-7D12-1B2897EEB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59E1B-4960-7BB9-7CAE-C4142FFFA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7EB3F-8152-4FA0-A714-4EEC4F611909}" type="datetimeFigureOut">
              <a:rPr lang="en-GB" smtClean="0"/>
              <a:t>19/05/2023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51DA6-B820-0CBA-3FC2-22310EB862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A9824-68BD-2B07-196F-C96189AB6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D3E5A-9473-4C21-B1FD-1B3FABF0DA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02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1E01F-E728-69BF-0C7A-F1C85E8B6E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GB" baseline="30000" dirty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Fleet Scouts 2022 - 2023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C69DF-4875-0AA6-C21D-1E9FC4ECE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9856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Selected highlights</a:t>
            </a:r>
          </a:p>
        </p:txBody>
      </p:sp>
    </p:spTree>
    <p:extLst>
      <p:ext uri="{BB962C8B-B14F-4D97-AF65-F5344CB8AC3E}">
        <p14:creationId xmlns:p14="http://schemas.microsoft.com/office/powerpoint/2010/main" val="282166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C4FE-4D2D-D62F-FD99-3C0116B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018"/>
            <a:ext cx="10515600" cy="1325563"/>
          </a:xfrm>
        </p:spPr>
        <p:txBody>
          <a:bodyPr/>
          <a:lstStyle/>
          <a:p>
            <a:r>
              <a:rPr lang="en-GB" dirty="0"/>
              <a:t>Investing new Scouts</a:t>
            </a:r>
          </a:p>
        </p:txBody>
      </p:sp>
      <p:pic>
        <p:nvPicPr>
          <p:cNvPr id="7" name="7A0B74E6-5856-416C-AEC7-BBF236CF235C">
            <a:extLst>
              <a:ext uri="{FF2B5EF4-FFF2-40B4-BE49-F238E27FC236}">
                <a16:creationId xmlns:a16="http://schemas.microsoft.com/office/drawing/2014/main" id="{6EB32A25-36B0-AF18-612B-7C62578E48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3850"/>
            <a:ext cx="4071593" cy="4676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erson standing on a rock in front of a stone structure&#10;&#10;Description automatically generated with low confidence">
            <a:extLst>
              <a:ext uri="{FF2B5EF4-FFF2-40B4-BE49-F238E27FC236}">
                <a16:creationId xmlns:a16="http://schemas.microsoft.com/office/drawing/2014/main" id="{B319C7DA-EEE2-71AB-97CF-FE462933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59" y="1363850"/>
            <a:ext cx="6235643" cy="46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03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AC4FE-4D2D-D62F-FD99-3C0116BC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77587" cy="1325563"/>
          </a:xfrm>
        </p:spPr>
        <p:txBody>
          <a:bodyPr/>
          <a:lstStyle/>
          <a:p>
            <a:r>
              <a:rPr lang="en-GB" dirty="0"/>
              <a:t>Car Mechanic skills</a:t>
            </a:r>
          </a:p>
        </p:txBody>
      </p:sp>
      <p:pic>
        <p:nvPicPr>
          <p:cNvPr id="4" name="B8DC1A97-633A-435E-9541-A8F6B0506867">
            <a:extLst>
              <a:ext uri="{FF2B5EF4-FFF2-40B4-BE49-F238E27FC236}">
                <a16:creationId xmlns:a16="http://schemas.microsoft.com/office/drawing/2014/main" id="{932A8B4C-3BFF-48C7-71BD-B4EC665B2BE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" y="942523"/>
            <a:ext cx="4017264" cy="302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E049243-A3FE-4FCC-AF59-1B53C00ED521">
            <a:extLst>
              <a:ext uri="{FF2B5EF4-FFF2-40B4-BE49-F238E27FC236}">
                <a16:creationId xmlns:a16="http://schemas.microsoft.com/office/drawing/2014/main" id="{E83F3480-0B90-18E6-47B5-A35475682C0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8" b="21777"/>
          <a:stretch/>
        </p:blipFill>
        <p:spPr bwMode="auto">
          <a:xfrm>
            <a:off x="9463473" y="908686"/>
            <a:ext cx="2557838" cy="236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erson using a tool to change a tire&#10;&#10;Description automatically generated with low confidence">
            <a:extLst>
              <a:ext uri="{FF2B5EF4-FFF2-40B4-BE49-F238E27FC236}">
                <a16:creationId xmlns:a16="http://schemas.microsoft.com/office/drawing/2014/main" id="{9E3019BB-30D9-0A76-B252-807584DB6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/>
          <a:stretch/>
        </p:blipFill>
        <p:spPr>
          <a:xfrm>
            <a:off x="4003550" y="3970975"/>
            <a:ext cx="2331720" cy="2787075"/>
          </a:xfrm>
          <a:prstGeom prst="rect">
            <a:avLst/>
          </a:prstGeom>
        </p:spPr>
      </p:pic>
      <p:pic>
        <p:nvPicPr>
          <p:cNvPr id="8" name="Picture 7" descr="A person working on a car&#10;&#10;Description automatically generated with low confidence">
            <a:extLst>
              <a:ext uri="{FF2B5EF4-FFF2-40B4-BE49-F238E27FC236}">
                <a16:creationId xmlns:a16="http://schemas.microsoft.com/office/drawing/2014/main" id="{B591A6F2-52D4-C674-CF76-53D082935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89" y="3277617"/>
            <a:ext cx="2685287" cy="3580383"/>
          </a:xfrm>
          <a:prstGeom prst="rect">
            <a:avLst/>
          </a:prstGeom>
        </p:spPr>
      </p:pic>
      <p:pic>
        <p:nvPicPr>
          <p:cNvPr id="10" name="Picture 9" descr="A group of people looking at a model of a boat&#10;&#10;Description automatically generated with medium confidence">
            <a:extLst>
              <a:ext uri="{FF2B5EF4-FFF2-40B4-BE49-F238E27FC236}">
                <a16:creationId xmlns:a16="http://schemas.microsoft.com/office/drawing/2014/main" id="{A0FFF094-14A8-EB98-8BAC-E5C8E7590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94" y="743143"/>
            <a:ext cx="2420873" cy="32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4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46DA-C3AC-CB9A-4E85-283C3C46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Rally Drivers perhaps?</a:t>
            </a:r>
          </a:p>
        </p:txBody>
      </p:sp>
      <p:pic>
        <p:nvPicPr>
          <p:cNvPr id="4" name="DB4DAEA7-4CFE-4DE3-BD87-B9E76885B243">
            <a:extLst>
              <a:ext uri="{FF2B5EF4-FFF2-40B4-BE49-F238E27FC236}">
                <a16:creationId xmlns:a16="http://schemas.microsoft.com/office/drawing/2014/main" id="{51FA7929-DE39-D656-AB86-05BF5193CCB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296" y="1425512"/>
            <a:ext cx="2619686" cy="30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0A41E6D2-B5D2-4C6A-B06F-CBFCF18DB089">
            <a:extLst>
              <a:ext uri="{FF2B5EF4-FFF2-40B4-BE49-F238E27FC236}">
                <a16:creationId xmlns:a16="http://schemas.microsoft.com/office/drawing/2014/main" id="{8BC9D773-6055-3588-C7EC-D99D9E2BDA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9" y="1425512"/>
            <a:ext cx="2774129" cy="30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hild sitting in a car&#10;&#10;Description automatically generated with low confidence">
            <a:extLst>
              <a:ext uri="{FF2B5EF4-FFF2-40B4-BE49-F238E27FC236}">
                <a16:creationId xmlns:a16="http://schemas.microsoft.com/office/drawing/2014/main" id="{8180C2EB-DBBD-EAB3-027E-54690CF04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62" y="1421416"/>
            <a:ext cx="2482596" cy="3310128"/>
          </a:xfrm>
          <a:prstGeom prst="rect">
            <a:avLst/>
          </a:prstGeom>
        </p:spPr>
      </p:pic>
      <p:pic>
        <p:nvPicPr>
          <p:cNvPr id="8" name="Picture 7" descr="A child sitting in a car&#10;&#10;Description automatically generated with medium confidence">
            <a:extLst>
              <a:ext uri="{FF2B5EF4-FFF2-40B4-BE49-F238E27FC236}">
                <a16:creationId xmlns:a16="http://schemas.microsoft.com/office/drawing/2014/main" id="{8BE0C553-8D14-B254-8070-38DACFE0E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57" y="3383280"/>
            <a:ext cx="2309622" cy="3079496"/>
          </a:xfrm>
          <a:prstGeom prst="rect">
            <a:avLst/>
          </a:prstGeom>
        </p:spPr>
      </p:pic>
      <p:pic>
        <p:nvPicPr>
          <p:cNvPr id="10" name="Picture 9" descr="A child sitting in a car&#10;&#10;Description automatically generated with medium confidence">
            <a:extLst>
              <a:ext uri="{FF2B5EF4-FFF2-40B4-BE49-F238E27FC236}">
                <a16:creationId xmlns:a16="http://schemas.microsoft.com/office/drawing/2014/main" id="{61ABE52D-FB42-FEF6-5FF0-89A996FC8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13" y="3182747"/>
            <a:ext cx="2482596" cy="3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2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Photographer Badge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49FC08-05C2-26A1-E8A1-D83DC4FF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6" y="1379348"/>
            <a:ext cx="4039892" cy="3029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12E7D2-A890-26F6-E9C2-64AF300D8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224" y="234669"/>
            <a:ext cx="5248188" cy="3500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A43F32-9ABF-9C74-35F7-5FC89F9CC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375" y="2209327"/>
            <a:ext cx="3310503" cy="4414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E4FAD6-EF17-D29F-6AB0-1132C81FB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4207" y="3934375"/>
            <a:ext cx="3219593" cy="26889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BD2D07-0E2F-7EF6-2B61-1F591B965186}"/>
              </a:ext>
            </a:extLst>
          </p:cNvPr>
          <p:cNvSpPr txBox="1"/>
          <p:nvPr/>
        </p:nvSpPr>
        <p:spPr>
          <a:xfrm>
            <a:off x="356616" y="4974336"/>
            <a:ext cx="308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Fleet Photographic Society gave the Troop guidance and tips, and then gave feedback on the Scouts’ photos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64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87FEACD-7D53-AA1C-C5FE-C09DFF7E2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 t="9903" r="5847" b="9707"/>
          <a:stretch/>
        </p:blipFill>
        <p:spPr bwMode="auto">
          <a:xfrm>
            <a:off x="184837" y="1983771"/>
            <a:ext cx="3776472" cy="375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Offroad Biking Fun in </a:t>
            </a:r>
            <a:r>
              <a:rPr lang="en-GB" dirty="0" err="1"/>
              <a:t>Minley</a:t>
            </a:r>
            <a:r>
              <a:rPr lang="en-GB" dirty="0"/>
              <a:t> Woods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1AA12-454F-7BFD-B0B0-6597FF351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98" y="1430753"/>
            <a:ext cx="3638558" cy="4604287"/>
          </a:xfrm>
          <a:prstGeom prst="rect">
            <a:avLst/>
          </a:prstGeom>
        </p:spPr>
      </p:pic>
      <p:pic>
        <p:nvPicPr>
          <p:cNvPr id="8" name="E5CF68C1-03E2-4E0D-833C-1E9B91FCDF4E">
            <a:extLst>
              <a:ext uri="{FF2B5EF4-FFF2-40B4-BE49-F238E27FC236}">
                <a16:creationId xmlns:a16="http://schemas.microsoft.com/office/drawing/2014/main" id="{987BD904-CD4E-E776-6885-64D27A5C924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1" t="15709" b="30587"/>
          <a:stretch/>
        </p:blipFill>
        <p:spPr bwMode="auto">
          <a:xfrm>
            <a:off x="8655872" y="3862387"/>
            <a:ext cx="2920432" cy="280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7DDB7-0B05-9DCA-4840-469367F946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0" b="53327"/>
          <a:stretch/>
        </p:blipFill>
        <p:spPr>
          <a:xfrm>
            <a:off x="8309645" y="1583929"/>
            <a:ext cx="3399450" cy="214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1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Teamwork, Physical challenges and Problem Solving, a.k.a. Retro Video Games</a:t>
            </a:r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0E62188-FDED-36A7-E1B0-9B0908B7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" y="1745552"/>
            <a:ext cx="3726180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FA6F0C5-E9F0-3664-691D-6EA0408F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49" y="1745552"/>
            <a:ext cx="3726180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21B8B95-CA0F-9F09-4FC2-3442A1382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820" y="1745552"/>
            <a:ext cx="3726180" cy="49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23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76" y="365125"/>
            <a:ext cx="11127124" cy="1325563"/>
          </a:xfrm>
        </p:spPr>
        <p:txBody>
          <a:bodyPr/>
          <a:lstStyle/>
          <a:p>
            <a:pPr algn="ctr"/>
            <a:r>
              <a:rPr lang="en-GB" dirty="0"/>
              <a:t>Two Chief Scout Gold Awards – </a:t>
            </a:r>
            <a:br>
              <a:rPr lang="en-GB" dirty="0"/>
            </a:br>
            <a:r>
              <a:rPr lang="en-GB" dirty="0"/>
              <a:t>Well done Andrew  &amp; Tara!</a:t>
            </a:r>
          </a:p>
        </p:txBody>
      </p:sp>
      <p:pic>
        <p:nvPicPr>
          <p:cNvPr id="6" name="D2D49BB2-47A5-4C61-B767-D0216E446596">
            <a:extLst>
              <a:ext uri="{FF2B5EF4-FFF2-40B4-BE49-F238E27FC236}">
                <a16:creationId xmlns:a16="http://schemas.microsoft.com/office/drawing/2014/main" id="{461EC9A0-E341-A454-445F-DA92B74B95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7188"/>
            <a:ext cx="5410200" cy="417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4ED2AA-D093-176D-A358-C05B59E0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76" y="1867189"/>
            <a:ext cx="5564524" cy="41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72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0"/>
            <a:ext cx="5425440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Meeting new friends…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5D620C-65A7-C844-B920-287D99285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21" y="342900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3DA4C21-C21C-D16E-0B25-58740322F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121" y="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clothing, person, footwear, group&#10;&#10;Description automatically generated">
            <a:extLst>
              <a:ext uri="{FF2B5EF4-FFF2-40B4-BE49-F238E27FC236}">
                <a16:creationId xmlns:a16="http://schemas.microsoft.com/office/drawing/2014/main" id="{0D920A9A-AF47-F473-6EE8-CFFC08A77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" y="1291590"/>
            <a:ext cx="7421880" cy="55664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3FBD422-77D5-E0D6-4295-D53F889A233E}"/>
              </a:ext>
            </a:extLst>
          </p:cNvPr>
          <p:cNvSpPr/>
          <p:nvPr/>
        </p:nvSpPr>
        <p:spPr>
          <a:xfrm>
            <a:off x="6967612" y="1956816"/>
            <a:ext cx="2686127" cy="360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person, clothing, trousers, indoor&#10;&#10;Description automatically generated">
            <a:extLst>
              <a:ext uri="{FF2B5EF4-FFF2-40B4-BE49-F238E27FC236}">
                <a16:creationId xmlns:a16="http://schemas.microsoft.com/office/drawing/2014/main" id="{D8795AAB-96F8-551E-A466-7BEAB5AD9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01" y="2020824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45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85" y="-635"/>
            <a:ext cx="6093239" cy="3027299"/>
          </a:xfrm>
        </p:spPr>
        <p:txBody>
          <a:bodyPr>
            <a:normAutofit/>
          </a:bodyPr>
          <a:lstStyle/>
          <a:p>
            <a:r>
              <a:rPr lang="en-GB" dirty="0"/>
              <a:t>… the scouts (and leaders) were totally calm about the whole experience!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97D8E4-CA76-B29A-687D-66161E08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50" y="2862230"/>
            <a:ext cx="2723626" cy="363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hild with a snake around his neck&#10;&#10;Description automatically generated with medium confidence">
            <a:extLst>
              <a:ext uri="{FF2B5EF4-FFF2-40B4-BE49-F238E27FC236}">
                <a16:creationId xmlns:a16="http://schemas.microsoft.com/office/drawing/2014/main" id="{21ACF673-2E86-74DD-7002-620155984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46" y="127381"/>
            <a:ext cx="2804804" cy="3739738"/>
          </a:xfrm>
          <a:prstGeom prst="rect">
            <a:avLst/>
          </a:prstGeom>
        </p:spPr>
      </p:pic>
      <p:pic>
        <p:nvPicPr>
          <p:cNvPr id="6" name="Picture 5" descr="A group of kids in uniform holding a yellow snake&#10;&#10;Description automatically generated with low confidence">
            <a:extLst>
              <a:ext uri="{FF2B5EF4-FFF2-40B4-BE49-F238E27FC236}">
                <a16:creationId xmlns:a16="http://schemas.microsoft.com/office/drawing/2014/main" id="{C0F0F464-E7FD-7C5A-68D6-9B631A120B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r="20049" b="12083"/>
          <a:stretch/>
        </p:blipFill>
        <p:spPr>
          <a:xfrm>
            <a:off x="145542" y="2331303"/>
            <a:ext cx="5950458" cy="4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Xmas Treat – VR night</a:t>
            </a:r>
          </a:p>
        </p:txBody>
      </p:sp>
      <p:pic>
        <p:nvPicPr>
          <p:cNvPr id="4" name="E1CBC1F5-FA79-4804-851E-A066C6697F4C">
            <a:extLst>
              <a:ext uri="{FF2B5EF4-FFF2-40B4-BE49-F238E27FC236}">
                <a16:creationId xmlns:a16="http://schemas.microsoft.com/office/drawing/2014/main" id="{41A9B13D-56A0-DF55-23A7-8787BE29F8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14" y="2057400"/>
            <a:ext cx="7227378" cy="458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7FFD57A-4454-4CD8-A622-3AA11BFBAAC6">
            <a:extLst>
              <a:ext uri="{FF2B5EF4-FFF2-40B4-BE49-F238E27FC236}">
                <a16:creationId xmlns:a16="http://schemas.microsoft.com/office/drawing/2014/main" id="{6D2FA2E6-E03F-6EC0-A604-79C7717541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18" y="1398722"/>
            <a:ext cx="6390468" cy="4583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1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CD6E13D-6522-4F72-BE3B-8D33590C062D">
            <a:extLst>
              <a:ext uri="{FF2B5EF4-FFF2-40B4-BE49-F238E27FC236}">
                <a16:creationId xmlns:a16="http://schemas.microsoft.com/office/drawing/2014/main" id="{D6057747-C6B1-CA03-E68B-2B242AF1D1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77" y="2425545"/>
            <a:ext cx="4271632" cy="25966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BD9F1-966D-0852-4D37-EFC9260E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7" y="905256"/>
            <a:ext cx="2828544" cy="1325563"/>
          </a:xfrm>
        </p:spPr>
        <p:txBody>
          <a:bodyPr/>
          <a:lstStyle/>
          <a:p>
            <a:r>
              <a:rPr lang="en-GB" dirty="0"/>
              <a:t>Climbing…</a:t>
            </a:r>
          </a:p>
        </p:txBody>
      </p:sp>
      <p:pic>
        <p:nvPicPr>
          <p:cNvPr id="3" name="3492E3BA-F76F-4E95-8331-A6F1223BAA55">
            <a:extLst>
              <a:ext uri="{FF2B5EF4-FFF2-40B4-BE49-F238E27FC236}">
                <a16:creationId xmlns:a16="http://schemas.microsoft.com/office/drawing/2014/main" id="{EDDF143D-BF15-2EE4-9BA6-7A6B409473F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2"/>
          <a:stretch/>
        </p:blipFill>
        <p:spPr bwMode="auto">
          <a:xfrm>
            <a:off x="173737" y="2664683"/>
            <a:ext cx="2340864" cy="407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DE3095F-DEA7-463A-A303-F2B9D302D6E6">
            <a:extLst>
              <a:ext uri="{FF2B5EF4-FFF2-40B4-BE49-F238E27FC236}">
                <a16:creationId xmlns:a16="http://schemas.microsoft.com/office/drawing/2014/main" id="{7D33F8B3-5FE8-FC09-F731-315503B620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85465"/>
            <a:ext cx="2956560" cy="3736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0DD5742-C9BB-41A8-83FF-73E2A01AC087">
            <a:extLst>
              <a:ext uri="{FF2B5EF4-FFF2-40B4-BE49-F238E27FC236}">
                <a16:creationId xmlns:a16="http://schemas.microsoft.com/office/drawing/2014/main" id="{B7D68AC4-F64E-7963-3991-FEE422A9F1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63" y="103245"/>
            <a:ext cx="3135007" cy="31726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DCBC74-683C-AF7E-7D12-7707A6C7C62D}"/>
              </a:ext>
            </a:extLst>
          </p:cNvPr>
          <p:cNvSpPr txBox="1">
            <a:spLocks/>
          </p:cNvSpPr>
          <p:nvPr/>
        </p:nvSpPr>
        <p:spPr>
          <a:xfrm>
            <a:off x="3134868" y="393349"/>
            <a:ext cx="28285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Climbing…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1C9755-4EAD-1A7C-3123-3260D1393D3C}"/>
              </a:ext>
            </a:extLst>
          </p:cNvPr>
          <p:cNvSpPr txBox="1">
            <a:spLocks/>
          </p:cNvSpPr>
          <p:nvPr/>
        </p:nvSpPr>
        <p:spPr>
          <a:xfrm>
            <a:off x="6160008" y="-158339"/>
            <a:ext cx="28285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Climbing…</a:t>
            </a:r>
          </a:p>
        </p:txBody>
      </p:sp>
    </p:spTree>
    <p:extLst>
      <p:ext uri="{BB962C8B-B14F-4D97-AF65-F5344CB8AC3E}">
        <p14:creationId xmlns:p14="http://schemas.microsoft.com/office/powerpoint/2010/main" val="1383950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106</Words>
  <Application>Microsoft Office PowerPoint</Application>
  <PresentationFormat>Widescreen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6th Fleet Scouts 2022 - 2023</vt:lpstr>
      <vt:lpstr>Photographer Badge</vt:lpstr>
      <vt:lpstr>Offroad Biking Fun in Minley Woods</vt:lpstr>
      <vt:lpstr>Teamwork, Physical challenges and Problem Solving, a.k.a. Retro Video Games</vt:lpstr>
      <vt:lpstr>Two Chief Scout Gold Awards –  Well done Andrew  &amp; Tara!</vt:lpstr>
      <vt:lpstr>Meeting new friends…</vt:lpstr>
      <vt:lpstr>… the scouts (and leaders) were totally calm about the whole experience!</vt:lpstr>
      <vt:lpstr>Xmas Treat – VR night</vt:lpstr>
      <vt:lpstr>Climbing…</vt:lpstr>
      <vt:lpstr>Investing new Scouts</vt:lpstr>
      <vt:lpstr>Car Mechanic skills</vt:lpstr>
      <vt:lpstr>Future Rally Drivers perhaps?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Malcolm Buckley</cp:lastModifiedBy>
  <cp:revision>28</cp:revision>
  <dcterms:created xsi:type="dcterms:W3CDTF">2023-05-15T18:41:09Z</dcterms:created>
  <dcterms:modified xsi:type="dcterms:W3CDTF">2023-05-19T12:06:30Z</dcterms:modified>
</cp:coreProperties>
</file>