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1" r:id="rId12"/>
    <p:sldId id="263" r:id="rId13"/>
    <p:sldId id="264" r:id="rId14"/>
    <p:sldId id="272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A75A9-ED03-4EA8-880A-CDB1CB7F0A41}" v="52" dt="2023-05-16T19:11:35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Buckley" userId="b5b8a12c7271410b" providerId="LiveId" clId="{D87A75A9-ED03-4EA8-880A-CDB1CB7F0A41}"/>
    <pc:docChg chg="custSel addSld delSld modSld">
      <pc:chgData name="Malcolm Buckley" userId="b5b8a12c7271410b" providerId="LiveId" clId="{D87A75A9-ED03-4EA8-880A-CDB1CB7F0A41}" dt="2023-05-16T19:11:35.160" v="243"/>
      <pc:docMkLst>
        <pc:docMk/>
      </pc:docMkLst>
      <pc:sldChg chg="modTransition">
        <pc:chgData name="Malcolm Buckley" userId="b5b8a12c7271410b" providerId="LiveId" clId="{D87A75A9-ED03-4EA8-880A-CDB1CB7F0A41}" dt="2023-05-16T19:11:23.050" v="242"/>
        <pc:sldMkLst>
          <pc:docMk/>
          <pc:sldMk cId="3882995389" sldId="260"/>
        </pc:sldMkLst>
      </pc:sldChg>
      <pc:sldChg chg="modTransition">
        <pc:chgData name="Malcolm Buckley" userId="b5b8a12c7271410b" providerId="LiveId" clId="{D87A75A9-ED03-4EA8-880A-CDB1CB7F0A41}" dt="2023-05-16T19:11:35.160" v="243"/>
        <pc:sldMkLst>
          <pc:docMk/>
          <pc:sldMk cId="1333297808" sldId="266"/>
        </pc:sldMkLst>
      </pc:sldChg>
      <pc:sldChg chg="addSp delSp modSp mod modAnim">
        <pc:chgData name="Malcolm Buckley" userId="b5b8a12c7271410b" providerId="LiveId" clId="{D87A75A9-ED03-4EA8-880A-CDB1CB7F0A41}" dt="2023-05-16T19:08:57.890" v="241"/>
        <pc:sldMkLst>
          <pc:docMk/>
          <pc:sldMk cId="753077983" sldId="272"/>
        </pc:sldMkLst>
        <pc:spChg chg="mod">
          <ac:chgData name="Malcolm Buckley" userId="b5b8a12c7271410b" providerId="LiveId" clId="{D87A75A9-ED03-4EA8-880A-CDB1CB7F0A41}" dt="2023-05-16T19:05:55.742" v="15" actId="20577"/>
          <ac:spMkLst>
            <pc:docMk/>
            <pc:sldMk cId="753077983" sldId="272"/>
            <ac:spMk id="2" creationId="{6E3D4B5D-9167-827F-DFED-42E61D502D50}"/>
          </ac:spMkLst>
        </pc:spChg>
        <pc:spChg chg="add mod">
          <ac:chgData name="Malcolm Buckley" userId="b5b8a12c7271410b" providerId="LiveId" clId="{D87A75A9-ED03-4EA8-880A-CDB1CB7F0A41}" dt="2023-05-16T19:08:33.432" v="237" actId="404"/>
          <ac:spMkLst>
            <pc:docMk/>
            <pc:sldMk cId="753077983" sldId="272"/>
            <ac:spMk id="14" creationId="{B02B73F7-7D53-E30D-60FD-A248852D238E}"/>
          </ac:spMkLst>
        </pc:spChg>
        <pc:picChg chg="add del mod">
          <ac:chgData name="Malcolm Buckley" userId="b5b8a12c7271410b" providerId="LiveId" clId="{D87A75A9-ED03-4EA8-880A-CDB1CB7F0A41}" dt="2023-05-16T19:06:33.852" v="35"/>
          <ac:picMkLst>
            <pc:docMk/>
            <pc:sldMk cId="753077983" sldId="272"/>
            <ac:picMk id="13" creationId="{9142200D-F3C0-0B09-5C14-4007685EC020}"/>
          </ac:picMkLst>
        </pc:picChg>
      </pc:sldChg>
      <pc:sldChg chg="modSp add del mod">
        <pc:chgData name="Malcolm Buckley" userId="b5b8a12c7271410b" providerId="LiveId" clId="{D87A75A9-ED03-4EA8-880A-CDB1CB7F0A41}" dt="2023-05-16T19:06:25.314" v="33" actId="47"/>
        <pc:sldMkLst>
          <pc:docMk/>
          <pc:sldMk cId="1615386323" sldId="273"/>
        </pc:sldMkLst>
        <pc:spChg chg="mod">
          <ac:chgData name="Malcolm Buckley" userId="b5b8a12c7271410b" providerId="LiveId" clId="{D87A75A9-ED03-4EA8-880A-CDB1CB7F0A41}" dt="2023-05-16T19:06:14.654" v="32" actId="20577"/>
          <ac:spMkLst>
            <pc:docMk/>
            <pc:sldMk cId="1615386323" sldId="273"/>
            <ac:spMk id="2" creationId="{6E3D4B5D-9167-827F-DFED-42E61D502D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1E5-5DE5-65F9-E915-14DDB74B1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2B9C2-C18C-768F-9A69-F876C9F0C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3EA1F-0CF6-3E3D-F9E4-2459ED68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9602-09A8-9E04-451D-9607E83F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9F659-E149-C9A7-8AF3-175019AA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DDD6-2565-F1CA-D54D-1B8F5F15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0C5A8-36F6-B7C7-52BD-AF83E5428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CCBEC-1203-B2E2-0EA5-76F322CB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AF9C-13ED-2D15-8D00-7109C144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8F6CD-F369-2454-A215-8087724E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0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EE45B-6AC9-73A2-F69F-4546B340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7CAA0-8375-329E-1ECA-0D299ECEF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96356-037A-DA28-3D8D-3A729C45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D4BB4-FE0C-D722-10ED-CD85A4A2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8F899-7479-9630-3CC9-C88C82A5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0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5C1A-A83E-B5CC-2977-63C1D70A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75D7-D697-63F3-911E-448720A30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FB7A2-6547-893D-9EEC-E8726778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EC236-6D83-581B-E29F-74ED58F2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3794F-AED6-F56C-4DE9-3690DC01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DBD-76F3-1040-8B08-8265EFAC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A64B-26E2-5741-1D8E-027F9DF49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96B1-F86A-7433-C72C-AD35265C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40E4-3B12-3066-5680-5119F79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39E24-7F2A-46B9-A02D-D321AAE8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6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BD18-F107-D22D-94AD-05133700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1D97-0537-372C-A045-116FA0A84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8B230-92F5-74C8-1AF7-CECF468DA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2EB0-878C-7742-0EDC-5317DB1E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7041D-2646-CC92-B2E0-9ACDD2A0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F195E-0173-C4E3-50C0-B56883FD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6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BAE7-79F7-82C6-2392-24B53D67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ACEBF-4D1D-CCDA-7790-8C59A309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57A6F-CC04-1472-DE2C-681347440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7B2C6-9FEE-9D48-D2F7-858E31687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4FF65-7C3B-DD06-96F8-7F9D456D2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2C1EF-59F0-0BE5-8E3F-7932A742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D3863-EF40-32A9-FB66-AA3E71C6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8F989-E73A-8E6A-0F66-67ABB45D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4EE5-FBA9-0CFD-54CA-245FE9D7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FB26E-9EA0-A6EF-CD7E-D91823B6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1D657-4CCE-83E0-BF03-D63F62F5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98C6-03B3-C5EC-A7E4-A3C93B63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B0898-B399-7633-7920-C9E21ED8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5B517-3D21-305D-1B31-7855987F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F018F-9770-1A67-F6EF-01A5B217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2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8202-7B58-1A76-A996-FE1877B7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CF2C-5BFF-734E-F19B-8F820EB5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A6ED3-A3E8-113A-F84B-C5651B75D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4C845-F772-42D3-F6F3-9D2E3D3C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6CFB7-205A-9810-4AAC-24519B76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6A63A-E17A-8CF7-5658-8B09B73A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37A1-D4E3-416F-DC3A-7527B411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47D7A-BA45-2B25-5FDF-430EBD057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676BD-5DC0-B190-BFEB-67BA0000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BD12E-8DC5-E5E6-81C0-4F18B0B0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8F9E3-F846-3CCC-EB4E-3279E825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E00C0-F806-398B-FF57-D8D5D929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3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92771-0BC4-2612-509E-5EEBADED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3490E-5B1F-8463-30A9-700F83DE4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F6E8E-3F98-11D7-A2AE-12B19FF16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A0930-6456-4245-9119-8644D1A87983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CD7A-3581-4F8F-2B14-C29F60602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FDFCE-9CCA-04C8-6509-EF96DB6FC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E797-C51E-42F0-9676-E5414D06D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90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8C01-94BB-6065-DA72-55B3680BD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32" y="98235"/>
            <a:ext cx="11603736" cy="2387600"/>
          </a:xfrm>
        </p:spPr>
        <p:txBody>
          <a:bodyPr/>
          <a:lstStyle/>
          <a:p>
            <a:r>
              <a:rPr lang="en-GB" dirty="0"/>
              <a:t>2023 Senior Scouts’ Expedition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EE32F-0317-0F03-E7E4-ECC567C05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5144"/>
            <a:ext cx="9144000" cy="386791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6-7 May 2023</a:t>
            </a:r>
          </a:p>
          <a:p>
            <a:r>
              <a:rPr lang="en-GB" dirty="0"/>
              <a:t>Fleet – Aldershot – Farnham – Tilford – </a:t>
            </a:r>
            <a:r>
              <a:rPr lang="en-GB" dirty="0" err="1"/>
              <a:t>Frensham</a:t>
            </a:r>
            <a:r>
              <a:rPr lang="en-GB" dirty="0"/>
              <a:t> Little Pond</a:t>
            </a:r>
          </a:p>
          <a:p>
            <a:r>
              <a:rPr lang="en-GB" dirty="0"/>
              <a:t>25 km</a:t>
            </a:r>
          </a:p>
          <a:p>
            <a:endParaRPr lang="en-GB" dirty="0"/>
          </a:p>
          <a:p>
            <a:r>
              <a:rPr lang="en-GB" dirty="0"/>
              <a:t>Caspar </a:t>
            </a:r>
            <a:r>
              <a:rPr lang="en-GB" dirty="0" err="1"/>
              <a:t>Waine</a:t>
            </a:r>
            <a:endParaRPr lang="en-GB" dirty="0"/>
          </a:p>
          <a:p>
            <a:r>
              <a:rPr lang="en-GB" dirty="0"/>
              <a:t>Thomas Howell</a:t>
            </a:r>
          </a:p>
          <a:p>
            <a:r>
              <a:rPr lang="en-GB" dirty="0"/>
              <a:t>Arthur Taylor</a:t>
            </a:r>
          </a:p>
          <a:p>
            <a:r>
              <a:rPr lang="en-GB" dirty="0"/>
              <a:t>Milo Oliver</a:t>
            </a:r>
          </a:p>
        </p:txBody>
      </p:sp>
    </p:spTree>
    <p:extLst>
      <p:ext uri="{BB962C8B-B14F-4D97-AF65-F5344CB8AC3E}">
        <p14:creationId xmlns:p14="http://schemas.microsoft.com/office/powerpoint/2010/main" val="419988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15 at 19.39.20 (3)">
            <a:extLst>
              <a:ext uri="{FF2B5EF4-FFF2-40B4-BE49-F238E27FC236}">
                <a16:creationId xmlns:a16="http://schemas.microsoft.com/office/drawing/2014/main" id="{B4CD36B7-EC43-710E-FB31-52B8D04C58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7F776-8E13-246A-1DA5-322F36203A61}"/>
              </a:ext>
            </a:extLst>
          </p:cNvPr>
          <p:cNvSpPr txBox="1"/>
          <p:nvPr/>
        </p:nvSpPr>
        <p:spPr>
          <a:xfrm>
            <a:off x="82296" y="502920"/>
            <a:ext cx="72969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said “</a:t>
            </a:r>
            <a:r>
              <a:rPr lang="en-US" sz="3200" i="1" dirty="0"/>
              <a:t>Enthusiastically</a:t>
            </a:r>
            <a:r>
              <a:rPr lang="en-US" sz="3200" dirty="0"/>
              <a:t>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6794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15 at 19.39.21">
            <a:extLst>
              <a:ext uri="{FF2B5EF4-FFF2-40B4-BE49-F238E27FC236}">
                <a16:creationId xmlns:a16="http://schemas.microsoft.com/office/drawing/2014/main" id="{12FF01CE-47BA-19F1-C997-1E620FBC3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1EDEC-E266-009F-B4EC-AD07A4E47228}"/>
              </a:ext>
            </a:extLst>
          </p:cNvPr>
          <p:cNvSpPr txBox="1"/>
          <p:nvPr/>
        </p:nvSpPr>
        <p:spPr>
          <a:xfrm>
            <a:off x="82296" y="502920"/>
            <a:ext cx="72969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 really, “</a:t>
            </a:r>
            <a:r>
              <a:rPr lang="en-US" sz="3200" i="1" dirty="0"/>
              <a:t>Enthusiastically</a:t>
            </a:r>
            <a:r>
              <a:rPr lang="en-US" sz="3200" dirty="0"/>
              <a:t>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8580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07 at 10.10.58">
            <a:extLst>
              <a:ext uri="{FF2B5EF4-FFF2-40B4-BE49-F238E27FC236}">
                <a16:creationId xmlns:a16="http://schemas.microsoft.com/office/drawing/2014/main" id="{24245310-9516-4F8E-4ADA-FCB3DC4520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48E58-00A8-9E3F-B379-113BA86A957B}"/>
              </a:ext>
            </a:extLst>
          </p:cNvPr>
          <p:cNvSpPr txBox="1"/>
          <p:nvPr/>
        </p:nvSpPr>
        <p:spPr>
          <a:xfrm>
            <a:off x="82296" y="502920"/>
            <a:ext cx="111373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Trekking to Tilford and </a:t>
            </a:r>
            <a:r>
              <a:rPr lang="en-US" sz="3200" dirty="0" err="1"/>
              <a:t>Frensham</a:t>
            </a:r>
            <a:r>
              <a:rPr lang="en-US" sz="3200" dirty="0"/>
              <a:t> Little Pond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01866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07 at 15.27.40">
            <a:extLst>
              <a:ext uri="{FF2B5EF4-FFF2-40B4-BE49-F238E27FC236}">
                <a16:creationId xmlns:a16="http://schemas.microsoft.com/office/drawing/2014/main" id="{B006E560-4693-96A1-077A-E2CBC3E5C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D1FB7-9E21-E351-BC74-8ADDF2E3E513}"/>
              </a:ext>
            </a:extLst>
          </p:cNvPr>
          <p:cNvSpPr txBox="1"/>
          <p:nvPr/>
        </p:nvSpPr>
        <p:spPr>
          <a:xfrm>
            <a:off x="4334256" y="237744"/>
            <a:ext cx="72969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Triumphant success!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26166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3D4B5D-9167-827F-DFED-42E61D502D50}"/>
              </a:ext>
            </a:extLst>
          </p:cNvPr>
          <p:cNvSpPr txBox="1"/>
          <p:nvPr/>
        </p:nvSpPr>
        <p:spPr>
          <a:xfrm>
            <a:off x="2383536" y="286762"/>
            <a:ext cx="7296912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EXPEDITION CHALLENGE: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2 days</a:t>
            </a:r>
          </a:p>
          <a:p>
            <a:pPr algn="ctr"/>
            <a:r>
              <a:rPr lang="en-US" sz="3200" dirty="0"/>
              <a:t>Plan and navigate the route and timing</a:t>
            </a:r>
          </a:p>
          <a:p>
            <a:pPr algn="ctr"/>
            <a:r>
              <a:rPr lang="en-US" sz="3200" dirty="0"/>
              <a:t>4+ hours travel each day</a:t>
            </a:r>
          </a:p>
          <a:p>
            <a:pPr algn="ctr"/>
            <a:r>
              <a:rPr lang="en-US" sz="3200" dirty="0"/>
              <a:t>Work as a team</a:t>
            </a:r>
          </a:p>
          <a:p>
            <a:pPr algn="ctr"/>
            <a:r>
              <a:rPr lang="en-GB" sz="3200" dirty="0"/>
              <a:t>Be entirely self-sufficient</a:t>
            </a:r>
            <a:endParaRPr lang="en-US" sz="3200" dirty="0"/>
          </a:p>
          <a:p>
            <a:pPr algn="ctr"/>
            <a:r>
              <a:rPr lang="en-US" sz="3200" dirty="0"/>
              <a:t>Carry all equipment &amp; provisions needed</a:t>
            </a:r>
          </a:p>
          <a:p>
            <a:pPr algn="ctr"/>
            <a:r>
              <a:rPr lang="en-US" sz="3200" dirty="0"/>
              <a:t>Cook at least 1 hot meal as a group </a:t>
            </a:r>
            <a:endParaRPr lang="en-GB" sz="3200" dirty="0"/>
          </a:p>
          <a:p>
            <a:pPr algn="ctr"/>
            <a:r>
              <a:rPr lang="en-GB" sz="3200" dirty="0"/>
              <a:t>Know what to do in emergencies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3603AE-2794-0A0B-89C2-15C7C66B942E}"/>
              </a:ext>
            </a:extLst>
          </p:cNvPr>
          <p:cNvGrpSpPr/>
          <p:nvPr/>
        </p:nvGrpSpPr>
        <p:grpSpPr>
          <a:xfrm>
            <a:off x="10411968" y="1304544"/>
            <a:ext cx="505968" cy="3998976"/>
            <a:chOff x="10411968" y="1478280"/>
            <a:chExt cx="505968" cy="3998976"/>
          </a:xfrm>
        </p:grpSpPr>
        <p:pic>
          <p:nvPicPr>
            <p:cNvPr id="4" name="Graphic 3" descr="Checkmark with solid fill">
              <a:extLst>
                <a:ext uri="{FF2B5EF4-FFF2-40B4-BE49-F238E27FC236}">
                  <a16:creationId xmlns:a16="http://schemas.microsoft.com/office/drawing/2014/main" id="{390FA99C-A880-7FB3-1526-5631C9FA3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1977281"/>
              <a:ext cx="505968" cy="505968"/>
            </a:xfrm>
            <a:prstGeom prst="rect">
              <a:avLst/>
            </a:prstGeom>
          </p:spPr>
        </p:pic>
        <p:pic>
          <p:nvPicPr>
            <p:cNvPr id="5" name="Graphic 4" descr="Checkmark with solid fill">
              <a:extLst>
                <a:ext uri="{FF2B5EF4-FFF2-40B4-BE49-F238E27FC236}">
                  <a16:creationId xmlns:a16="http://schemas.microsoft.com/office/drawing/2014/main" id="{879DA9B1-A48B-A8B6-E9E1-45386472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3474284"/>
              <a:ext cx="505968" cy="505968"/>
            </a:xfrm>
            <a:prstGeom prst="rect">
              <a:avLst/>
            </a:prstGeom>
          </p:spPr>
        </p:pic>
        <p:pic>
          <p:nvPicPr>
            <p:cNvPr id="6" name="Graphic 5" descr="Checkmark with solid fill">
              <a:extLst>
                <a:ext uri="{FF2B5EF4-FFF2-40B4-BE49-F238E27FC236}">
                  <a16:creationId xmlns:a16="http://schemas.microsoft.com/office/drawing/2014/main" id="{0900E112-443C-23C0-688C-827BB452E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1478280"/>
              <a:ext cx="505968" cy="505968"/>
            </a:xfrm>
            <a:prstGeom prst="rect">
              <a:avLst/>
            </a:prstGeom>
          </p:spPr>
        </p:pic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A7954C69-F352-8C82-F7A7-D263968F0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2476282"/>
              <a:ext cx="505968" cy="505968"/>
            </a:xfrm>
            <a:prstGeom prst="rect">
              <a:avLst/>
            </a:prstGeom>
          </p:spPr>
        </p:pic>
        <p:pic>
          <p:nvPicPr>
            <p:cNvPr id="8" name="Graphic 7" descr="Checkmark with solid fill">
              <a:extLst>
                <a:ext uri="{FF2B5EF4-FFF2-40B4-BE49-F238E27FC236}">
                  <a16:creationId xmlns:a16="http://schemas.microsoft.com/office/drawing/2014/main" id="{6EE28D7C-D212-2B34-1C48-9DE0D81D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2975283"/>
              <a:ext cx="505968" cy="505968"/>
            </a:xfrm>
            <a:prstGeom prst="rect">
              <a:avLst/>
            </a:prstGeom>
          </p:spPr>
        </p:pic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8F1FFC72-E250-A72F-6F52-6C33700F4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3973285"/>
              <a:ext cx="505968" cy="505968"/>
            </a:xfrm>
            <a:prstGeom prst="rect">
              <a:avLst/>
            </a:prstGeom>
          </p:spPr>
        </p:pic>
        <p:pic>
          <p:nvPicPr>
            <p:cNvPr id="10" name="Graphic 9" descr="Checkmark with solid fill">
              <a:extLst>
                <a:ext uri="{FF2B5EF4-FFF2-40B4-BE49-F238E27FC236}">
                  <a16:creationId xmlns:a16="http://schemas.microsoft.com/office/drawing/2014/main" id="{C1F7D590-14F2-7652-EE31-919B2DD8E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4472286"/>
              <a:ext cx="505968" cy="505968"/>
            </a:xfrm>
            <a:prstGeom prst="rect">
              <a:avLst/>
            </a:prstGeom>
          </p:spPr>
        </p:pic>
        <p:pic>
          <p:nvPicPr>
            <p:cNvPr id="11" name="Graphic 10" descr="Checkmark with solid fill">
              <a:extLst>
                <a:ext uri="{FF2B5EF4-FFF2-40B4-BE49-F238E27FC236}">
                  <a16:creationId xmlns:a16="http://schemas.microsoft.com/office/drawing/2014/main" id="{F7FE51AE-8197-AB37-3E6D-562E6D8E0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1968" y="4971288"/>
              <a:ext cx="505968" cy="50596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2B73F7-7D53-E30D-60FD-A248852D238E}"/>
              </a:ext>
            </a:extLst>
          </p:cNvPr>
          <p:cNvSpPr txBox="1"/>
          <p:nvPr/>
        </p:nvSpPr>
        <p:spPr>
          <a:xfrm>
            <a:off x="283464" y="5905774"/>
            <a:ext cx="1175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Thanks to Stephen Oliver and Russ Howell for Checkpoints and adult support for the group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753077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06 at 10.00.19">
            <a:extLst>
              <a:ext uri="{FF2B5EF4-FFF2-40B4-BE49-F238E27FC236}">
                <a16:creationId xmlns:a16="http://schemas.microsoft.com/office/drawing/2014/main" id="{A624A7DF-2A5A-45DD-6E11-5EC6E29DB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2B592-8094-63E3-ED07-E788992B8B19}"/>
              </a:ext>
            </a:extLst>
          </p:cNvPr>
          <p:cNvSpPr txBox="1"/>
          <p:nvPr/>
        </p:nvSpPr>
        <p:spPr>
          <a:xfrm>
            <a:off x="82296" y="502920"/>
            <a:ext cx="7196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Enthusiastically setting off in the rain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7282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10 at 16.11.39">
            <a:extLst>
              <a:ext uri="{FF2B5EF4-FFF2-40B4-BE49-F238E27FC236}">
                <a16:creationId xmlns:a16="http://schemas.microsoft.com/office/drawing/2014/main" id="{1EC79724-B4E6-D3AC-E8FB-F973C6385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03C63-6434-4019-0F54-63C9F56430B9}"/>
              </a:ext>
            </a:extLst>
          </p:cNvPr>
          <p:cNvSpPr txBox="1"/>
          <p:nvPr/>
        </p:nvSpPr>
        <p:spPr>
          <a:xfrm>
            <a:off x="338328" y="0"/>
            <a:ext cx="10735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said, “</a:t>
            </a:r>
            <a:r>
              <a:rPr lang="en-US" sz="3200" i="1" dirty="0"/>
              <a:t>Enthusiastically</a:t>
            </a:r>
            <a:r>
              <a:rPr lang="en-US" sz="3200" dirty="0"/>
              <a:t> setting off in the rain”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33297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06 at 10.18.19">
            <a:extLst>
              <a:ext uri="{FF2B5EF4-FFF2-40B4-BE49-F238E27FC236}">
                <a16:creationId xmlns:a16="http://schemas.microsoft.com/office/drawing/2014/main" id="{08F59D35-664D-5B57-2085-A41AAACC0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DFA83-6170-7338-1EDA-EA65359B58DF}"/>
              </a:ext>
            </a:extLst>
          </p:cNvPr>
          <p:cNvSpPr txBox="1"/>
          <p:nvPr/>
        </p:nvSpPr>
        <p:spPr>
          <a:xfrm>
            <a:off x="338328" y="0"/>
            <a:ext cx="10735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Trekking from Fleet to </a:t>
            </a:r>
            <a:r>
              <a:rPr lang="en-US" sz="3200" dirty="0" err="1"/>
              <a:t>Aldershot</a:t>
            </a:r>
            <a:r>
              <a:rPr lang="en-US" sz="3200" dirty="0"/>
              <a:t> along the canal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5867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06 at 10.20.38">
            <a:extLst>
              <a:ext uri="{FF2B5EF4-FFF2-40B4-BE49-F238E27FC236}">
                <a16:creationId xmlns:a16="http://schemas.microsoft.com/office/drawing/2014/main" id="{3E98BDAE-829E-C59D-2A84-366CBF48D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5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06 at 12.35.22">
            <a:extLst>
              <a:ext uri="{FF2B5EF4-FFF2-40B4-BE49-F238E27FC236}">
                <a16:creationId xmlns:a16="http://schemas.microsoft.com/office/drawing/2014/main" id="{A1C3C24F-17FC-F103-F2FF-07A69908A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90E13-7248-90EF-A378-30BFDE0F2721}"/>
              </a:ext>
            </a:extLst>
          </p:cNvPr>
          <p:cNvSpPr txBox="1"/>
          <p:nvPr/>
        </p:nvSpPr>
        <p:spPr>
          <a:xfrm>
            <a:off x="82296" y="50292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Expeditions in 2023 need posh cafe stops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60342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06 at 13.07.11">
            <a:extLst>
              <a:ext uri="{FF2B5EF4-FFF2-40B4-BE49-F238E27FC236}">
                <a16:creationId xmlns:a16="http://schemas.microsoft.com/office/drawing/2014/main" id="{C2D35D75-137F-C78A-E81E-4149D1B87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60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FD8865-347B-9AFA-1FE4-28818458FDC2}"/>
              </a:ext>
            </a:extLst>
          </p:cNvPr>
          <p:cNvSpPr txBox="1"/>
          <p:nvPr/>
        </p:nvSpPr>
        <p:spPr>
          <a:xfrm>
            <a:off x="3154680" y="713232"/>
            <a:ext cx="89428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Taking the train from </a:t>
            </a:r>
            <a:r>
              <a:rPr lang="en-US" sz="3200" dirty="0" err="1"/>
              <a:t>Aldershot</a:t>
            </a:r>
            <a:r>
              <a:rPr lang="en-US" sz="3200" dirty="0"/>
              <a:t> to Farnham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03229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15 at 19.39.18 (2)">
            <a:extLst>
              <a:ext uri="{FF2B5EF4-FFF2-40B4-BE49-F238E27FC236}">
                <a16:creationId xmlns:a16="http://schemas.microsoft.com/office/drawing/2014/main" id="{30B68AE2-EA83-55E6-BCEF-D3287DED5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50B4B-1C80-6FFF-A441-AB1580BD088E}"/>
              </a:ext>
            </a:extLst>
          </p:cNvPr>
          <p:cNvSpPr txBox="1"/>
          <p:nvPr/>
        </p:nvSpPr>
        <p:spPr>
          <a:xfrm>
            <a:off x="0" y="5495544"/>
            <a:ext cx="12000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…completing Day 1 by cooking a delicious meal at the campsite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04222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5-15 at 19.39.20 (2)">
            <a:extLst>
              <a:ext uri="{FF2B5EF4-FFF2-40B4-BE49-F238E27FC236}">
                <a16:creationId xmlns:a16="http://schemas.microsoft.com/office/drawing/2014/main" id="{F7CF80F0-9CCD-4E78-B86C-4571E8935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52DE1-C090-A518-8C17-5848118726B4}"/>
              </a:ext>
            </a:extLst>
          </p:cNvPr>
          <p:cNvSpPr txBox="1"/>
          <p:nvPr/>
        </p:nvSpPr>
        <p:spPr>
          <a:xfrm>
            <a:off x="82296" y="502920"/>
            <a:ext cx="72969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Enthusiastically ready for Day 2’s journey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29798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0">
        <p159:morph option="byObject"/>
      </p:transition>
    </mc:Choice>
    <mc:Fallback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168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2023 Senior Scouts’ Expedition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Senior Scouts’ Expedition</dc:title>
  <dc:creator>Malcolm Buckley</dc:creator>
  <cp:lastModifiedBy>Malcolm Buckley</cp:lastModifiedBy>
  <cp:revision>1</cp:revision>
  <dcterms:created xsi:type="dcterms:W3CDTF">2023-05-16T18:35:14Z</dcterms:created>
  <dcterms:modified xsi:type="dcterms:W3CDTF">2023-05-16T19:11:40Z</dcterms:modified>
</cp:coreProperties>
</file>